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2" r:id="rId5"/>
    <p:sldId id="265" r:id="rId6"/>
    <p:sldId id="266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6" r:id="rId15"/>
    <p:sldId id="278" r:id="rId16"/>
    <p:sldId id="279" r:id="rId17"/>
    <p:sldId id="280" r:id="rId18"/>
  </p:sldIdLst>
  <p:sldSz cx="9144000" cy="6858000" type="screen4x3"/>
  <p:notesSz cx="6858000" cy="9144000"/>
  <p:defaultTextStyle>
    <a:defPPr>
      <a:defRPr lang="sv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FF9933"/>
    <a:srgbClr val="FF66CC"/>
    <a:srgbClr val="FF7C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64" y="-31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Underrubrik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v-SE" smtClean="0"/>
              <a:t>Klicka här för att ändra format på underrubrik i bakgrunden</a:t>
            </a:r>
            <a:endParaRPr lang="sv-SE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78BB-F734-4CDD-8F1C-70654DB043FF}" type="datetimeFigureOut">
              <a:rPr lang="sv-SE" smtClean="0"/>
              <a:t>2015-04-25</a:t>
            </a:fld>
            <a:endParaRPr lang="sv-SE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A0D1D-884E-4EB7-A51A-02442319A8C1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9289112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78BB-F734-4CDD-8F1C-70654DB043FF}" type="datetimeFigureOut">
              <a:rPr lang="sv-SE" smtClean="0"/>
              <a:t>2015-04-25</a:t>
            </a:fld>
            <a:endParaRPr lang="sv-SE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A0D1D-884E-4EB7-A51A-02442319A8C1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416310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78BB-F734-4CDD-8F1C-70654DB043FF}" type="datetimeFigureOut">
              <a:rPr lang="sv-SE" smtClean="0"/>
              <a:t>2015-04-25</a:t>
            </a:fld>
            <a:endParaRPr lang="sv-SE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A0D1D-884E-4EB7-A51A-02442319A8C1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0033896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innehålls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innehåll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5" name="Platshållare fö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78BB-F734-4CDD-8F1C-70654DB043FF}" type="datetimeFigureOut">
              <a:rPr lang="sv-SE" smtClean="0"/>
              <a:t>2015-04-25</a:t>
            </a:fld>
            <a:endParaRPr lang="sv-SE"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A0D1D-884E-4EB7-A51A-02442319A8C1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6929851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6" name="Platshållare för innehåll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7" name="Platshållare fö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78BB-F734-4CDD-8F1C-70654DB043FF}" type="datetimeFigureOut">
              <a:rPr lang="sv-SE" smtClean="0"/>
              <a:t>2015-04-25</a:t>
            </a:fld>
            <a:endParaRPr lang="sv-SE"/>
          </a:p>
        </p:txBody>
      </p:sp>
      <p:sp>
        <p:nvSpPr>
          <p:cNvPr id="8" name="Platshållare för sidfo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9" name="Platshållare för bild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A0D1D-884E-4EB7-A51A-02442319A8C1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7818833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78BB-F734-4CDD-8F1C-70654DB043FF}" type="datetimeFigureOut">
              <a:rPr lang="sv-SE" smtClean="0"/>
              <a:t>2015-04-25</a:t>
            </a:fld>
            <a:endParaRPr lang="sv-SE"/>
          </a:p>
        </p:txBody>
      </p:sp>
      <p:sp>
        <p:nvSpPr>
          <p:cNvPr id="4" name="Platshållare för sidfo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Platshållare för bild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A0D1D-884E-4EB7-A51A-02442319A8C1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41972403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78BB-F734-4CDD-8F1C-70654DB043FF}" type="datetimeFigureOut">
              <a:rPr lang="sv-SE" smtClean="0"/>
              <a:t>2015-04-25</a:t>
            </a:fld>
            <a:endParaRPr lang="sv-SE"/>
          </a:p>
        </p:txBody>
      </p:sp>
      <p:sp>
        <p:nvSpPr>
          <p:cNvPr id="3" name="Platshållare för sidfo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A0D1D-884E-4EB7-A51A-02442319A8C1}" type="slidenum">
              <a:rPr lang="sv-SE" smtClean="0"/>
              <a:t>‹#›</a:t>
            </a:fld>
            <a:endParaRPr lang="sv-SE"/>
          </a:p>
        </p:txBody>
      </p:sp>
      <p:pic>
        <p:nvPicPr>
          <p:cNvPr id="6" name="Bildobjekt 5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58656"/>
            <a:ext cx="9144000" cy="5940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3192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nehåll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5" name="Platshållare fö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78BB-F734-4CDD-8F1C-70654DB043FF}" type="datetimeFigureOut">
              <a:rPr lang="sv-SE" smtClean="0"/>
              <a:t>2015-04-25</a:t>
            </a:fld>
            <a:endParaRPr lang="sv-SE"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A0D1D-884E-4EB7-A51A-02442319A8C1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5296209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bild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v-SE"/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5" name="Platshållare fö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78BB-F734-4CDD-8F1C-70654DB043FF}" type="datetimeFigureOut">
              <a:rPr lang="sv-SE" smtClean="0"/>
              <a:t>2015-04-25</a:t>
            </a:fld>
            <a:endParaRPr lang="sv-SE"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A0D1D-884E-4EB7-A51A-02442319A8C1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3109176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78BB-F734-4CDD-8F1C-70654DB043FF}" type="datetimeFigureOut">
              <a:rPr lang="sv-SE" smtClean="0"/>
              <a:t>2015-04-25</a:t>
            </a:fld>
            <a:endParaRPr lang="sv-SE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A0D1D-884E-4EB7-A51A-02442319A8C1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8363797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78BB-F734-4CDD-8F1C-70654DB043FF}" type="datetimeFigureOut">
              <a:rPr lang="sv-SE" smtClean="0"/>
              <a:t>2015-04-25</a:t>
            </a:fld>
            <a:endParaRPr lang="sv-SE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A0D1D-884E-4EB7-A51A-02442319A8C1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786845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2F78BB-F734-4CDD-8F1C-70654DB043FF}" type="datetimeFigureOut">
              <a:rPr lang="sv-SE" smtClean="0"/>
              <a:t>2015-04-25</a:t>
            </a:fld>
            <a:endParaRPr lang="sv-SE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6A0D1D-884E-4EB7-A51A-02442319A8C1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4949110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slide" Target="slide8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v-SE" dirty="0" smtClean="0"/>
              <a:t>Dien Bien </a:t>
            </a:r>
            <a:r>
              <a:rPr lang="sv-SE" dirty="0" err="1" smtClean="0"/>
              <a:t>Phu</a:t>
            </a:r>
            <a:r>
              <a:rPr lang="sv-SE" dirty="0" smtClean="0"/>
              <a:t/>
            </a:r>
            <a:br>
              <a:rPr lang="sv-SE" dirty="0" smtClean="0"/>
            </a:br>
            <a:r>
              <a:rPr lang="sv-SE" dirty="0" smtClean="0"/>
              <a:t>The last </a:t>
            </a:r>
            <a:r>
              <a:rPr lang="sv-SE" dirty="0" err="1" smtClean="0"/>
              <a:t>gamble</a:t>
            </a:r>
            <a:endParaRPr lang="sv-SE" dirty="0"/>
          </a:p>
        </p:txBody>
      </p:sp>
      <p:sp>
        <p:nvSpPr>
          <p:cNvPr id="3" name="Underrubrik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sv-SE" dirty="0" smtClean="0"/>
              <a:t>Elias (</a:t>
            </a:r>
            <a:r>
              <a:rPr lang="sv-SE" dirty="0" err="1" smtClean="0"/>
              <a:t>Fr</a:t>
            </a:r>
            <a:r>
              <a:rPr lang="sv-SE" dirty="0" smtClean="0"/>
              <a:t>) vs Mats(VM)</a:t>
            </a:r>
          </a:p>
          <a:p>
            <a:r>
              <a:rPr lang="sv-SE" dirty="0" smtClean="0"/>
              <a:t>Spring 2015</a:t>
            </a:r>
            <a:endParaRPr lang="sv-SE" dirty="0"/>
          </a:p>
        </p:txBody>
      </p:sp>
      <p:sp>
        <p:nvSpPr>
          <p:cNvPr id="24" name="textruta 23">
            <a:hlinkClick r:id="rId2" action="ppaction://hlinksldjump"/>
          </p:cNvPr>
          <p:cNvSpPr txBox="1"/>
          <p:nvPr/>
        </p:nvSpPr>
        <p:spPr>
          <a:xfrm>
            <a:off x="2778299" y="5939988"/>
            <a:ext cx="1505669" cy="3693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sv-SE" dirty="0" err="1" smtClean="0"/>
              <a:t>Turn</a:t>
            </a:r>
            <a:r>
              <a:rPr lang="sv-SE" dirty="0" smtClean="0"/>
              <a:t> 7, Scen B</a:t>
            </a:r>
            <a:endParaRPr lang="sv-SE" dirty="0"/>
          </a:p>
        </p:txBody>
      </p:sp>
      <p:sp>
        <p:nvSpPr>
          <p:cNvPr id="25" name="textruta 24">
            <a:hlinkClick r:id="rId3" action="ppaction://hlinksldjump"/>
          </p:cNvPr>
          <p:cNvSpPr txBox="1"/>
          <p:nvPr/>
        </p:nvSpPr>
        <p:spPr>
          <a:xfrm>
            <a:off x="4932040" y="5949280"/>
            <a:ext cx="1621085" cy="3693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sv-SE" dirty="0" err="1" smtClean="0"/>
              <a:t>Turn</a:t>
            </a:r>
            <a:r>
              <a:rPr lang="sv-SE" dirty="0" smtClean="0"/>
              <a:t> 11, Scen C</a:t>
            </a:r>
            <a:endParaRPr lang="sv-SE" dirty="0"/>
          </a:p>
        </p:txBody>
      </p:sp>
      <p:sp>
        <p:nvSpPr>
          <p:cNvPr id="26" name="textruta 25">
            <a:hlinkClick r:id="" action="ppaction://hlinkshowjump?jump=nextslide"/>
          </p:cNvPr>
          <p:cNvSpPr txBox="1"/>
          <p:nvPr/>
        </p:nvSpPr>
        <p:spPr>
          <a:xfrm>
            <a:off x="683568" y="5939988"/>
            <a:ext cx="1513684" cy="3693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sv-SE" dirty="0" err="1" smtClean="0"/>
              <a:t>Turn</a:t>
            </a:r>
            <a:r>
              <a:rPr lang="sv-SE" dirty="0" smtClean="0"/>
              <a:t> 1, Scen A</a:t>
            </a:r>
            <a:endParaRPr lang="sv-SE" dirty="0"/>
          </a:p>
        </p:txBody>
      </p:sp>
      <p:sp>
        <p:nvSpPr>
          <p:cNvPr id="27" name="textruta 26">
            <a:hlinkClick r:id="rId3" action="ppaction://hlinksldjump"/>
          </p:cNvPr>
          <p:cNvSpPr txBox="1"/>
          <p:nvPr/>
        </p:nvSpPr>
        <p:spPr>
          <a:xfrm>
            <a:off x="7055371" y="5949280"/>
            <a:ext cx="1640321" cy="3693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sv-SE" dirty="0" err="1" smtClean="0"/>
              <a:t>Turn</a:t>
            </a:r>
            <a:r>
              <a:rPr lang="sv-SE" dirty="0" smtClean="0"/>
              <a:t> 15, Scen D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198135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1" name="Grupp 280"/>
          <p:cNvGrpSpPr/>
          <p:nvPr/>
        </p:nvGrpSpPr>
        <p:grpSpPr>
          <a:xfrm rot="19377325">
            <a:off x="3331375" y="1167654"/>
            <a:ext cx="590978" cy="512483"/>
            <a:chOff x="3448687" y="2596601"/>
            <a:chExt cx="374222" cy="296646"/>
          </a:xfrm>
        </p:grpSpPr>
        <p:sp>
          <p:nvSpPr>
            <p:cNvPr id="282" name="Ellips 281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83" name="Rak 282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4" name="Rak 283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5" name="Rak 284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6" name="Rak 285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7" name="Rak 286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8" name="Rak 287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Rak 288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0" name="Rak 289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1" name="Grupp 290"/>
          <p:cNvGrpSpPr/>
          <p:nvPr/>
        </p:nvGrpSpPr>
        <p:grpSpPr>
          <a:xfrm rot="19377325">
            <a:off x="1803164" y="3829996"/>
            <a:ext cx="590978" cy="512483"/>
            <a:chOff x="3448687" y="2596601"/>
            <a:chExt cx="374222" cy="296646"/>
          </a:xfrm>
        </p:grpSpPr>
        <p:sp>
          <p:nvSpPr>
            <p:cNvPr id="292" name="Ellips 291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93" name="Rak 292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Rak 293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5" name="Rak 294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6" name="Rak 295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7" name="Rak 296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Rak 297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Rak 298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0" name="Rak 299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1" name="Grupp 170"/>
          <p:cNvGrpSpPr/>
          <p:nvPr/>
        </p:nvGrpSpPr>
        <p:grpSpPr>
          <a:xfrm rot="18775989">
            <a:off x="3090298" y="4914862"/>
            <a:ext cx="374222" cy="296646"/>
            <a:chOff x="3448687" y="2596601"/>
            <a:chExt cx="374222" cy="296646"/>
          </a:xfrm>
        </p:grpSpPr>
        <p:sp>
          <p:nvSpPr>
            <p:cNvPr id="182" name="Ellips 181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83" name="Rak 182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Rak 183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Rak 184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Rak 185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Rak 186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Rak 187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Rak 188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Rak 189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Frihandsfigur 28"/>
          <p:cNvSpPr/>
          <p:nvPr/>
        </p:nvSpPr>
        <p:spPr>
          <a:xfrm>
            <a:off x="5530467" y="1382617"/>
            <a:ext cx="2572439" cy="44067"/>
          </a:xfrm>
          <a:custGeom>
            <a:avLst/>
            <a:gdLst>
              <a:gd name="connsiteX0" fmla="*/ 0 w 2572439"/>
              <a:gd name="connsiteY0" fmla="*/ 44067 h 44067"/>
              <a:gd name="connsiteX1" fmla="*/ 2572439 w 2572439"/>
              <a:gd name="connsiteY1" fmla="*/ 0 h 440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572439" h="44067">
                <a:moveTo>
                  <a:pt x="0" y="44067"/>
                </a:moveTo>
                <a:lnTo>
                  <a:pt x="2572439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8" name="Frihandsfigur 27"/>
          <p:cNvSpPr/>
          <p:nvPr/>
        </p:nvSpPr>
        <p:spPr>
          <a:xfrm>
            <a:off x="2770742" y="1096178"/>
            <a:ext cx="2759725" cy="1079653"/>
          </a:xfrm>
          <a:custGeom>
            <a:avLst/>
            <a:gdLst>
              <a:gd name="connsiteX0" fmla="*/ 0 w 2759725"/>
              <a:gd name="connsiteY0" fmla="*/ 1079653 h 1079653"/>
              <a:gd name="connsiteX1" fmla="*/ 407624 w 2759725"/>
              <a:gd name="connsiteY1" fmla="*/ 369065 h 1079653"/>
              <a:gd name="connsiteX2" fmla="*/ 1388125 w 2759725"/>
              <a:gd name="connsiteY2" fmla="*/ 0 h 1079653"/>
              <a:gd name="connsiteX3" fmla="*/ 1366092 w 2759725"/>
              <a:gd name="connsiteY3" fmla="*/ 561861 h 1079653"/>
              <a:gd name="connsiteX4" fmla="*/ 2759725 w 2759725"/>
              <a:gd name="connsiteY4" fmla="*/ 302964 h 1079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59725" h="1079653">
                <a:moveTo>
                  <a:pt x="0" y="1079653"/>
                </a:moveTo>
                <a:lnTo>
                  <a:pt x="407624" y="369065"/>
                </a:lnTo>
                <a:lnTo>
                  <a:pt x="1388125" y="0"/>
                </a:lnTo>
                <a:lnTo>
                  <a:pt x="1366092" y="561861"/>
                </a:lnTo>
                <a:lnTo>
                  <a:pt x="2759725" y="302964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7" name="Frihandsfigur 26"/>
          <p:cNvSpPr/>
          <p:nvPr/>
        </p:nvSpPr>
        <p:spPr>
          <a:xfrm>
            <a:off x="1801258" y="2599981"/>
            <a:ext cx="1217364" cy="2071171"/>
          </a:xfrm>
          <a:custGeom>
            <a:avLst/>
            <a:gdLst>
              <a:gd name="connsiteX0" fmla="*/ 0 w 1217364"/>
              <a:gd name="connsiteY0" fmla="*/ 2071171 h 2071171"/>
              <a:gd name="connsiteX1" fmla="*/ 99152 w 1217364"/>
              <a:gd name="connsiteY1" fmla="*/ 1861850 h 2071171"/>
              <a:gd name="connsiteX2" fmla="*/ 589402 w 1217364"/>
              <a:gd name="connsiteY2" fmla="*/ 1856342 h 2071171"/>
              <a:gd name="connsiteX3" fmla="*/ 512284 w 1217364"/>
              <a:gd name="connsiteY3" fmla="*/ 1085161 h 2071171"/>
              <a:gd name="connsiteX4" fmla="*/ 82626 w 1217364"/>
              <a:gd name="connsiteY4" fmla="*/ 875841 h 2071171"/>
              <a:gd name="connsiteX5" fmla="*/ 1217364 w 1217364"/>
              <a:gd name="connsiteY5" fmla="*/ 0 h 20711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7364" h="2071171">
                <a:moveTo>
                  <a:pt x="0" y="2071171"/>
                </a:moveTo>
                <a:lnTo>
                  <a:pt x="99152" y="1861850"/>
                </a:lnTo>
                <a:lnTo>
                  <a:pt x="589402" y="1856342"/>
                </a:lnTo>
                <a:lnTo>
                  <a:pt x="512284" y="1085161"/>
                </a:lnTo>
                <a:lnTo>
                  <a:pt x="82626" y="875841"/>
                </a:lnTo>
                <a:lnTo>
                  <a:pt x="1217364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3" name="Grupp 2"/>
          <p:cNvGrpSpPr/>
          <p:nvPr/>
        </p:nvGrpSpPr>
        <p:grpSpPr>
          <a:xfrm>
            <a:off x="1619672" y="3246846"/>
            <a:ext cx="576063" cy="364306"/>
            <a:chOff x="1259632" y="4509120"/>
            <a:chExt cx="576063" cy="364306"/>
          </a:xfrm>
        </p:grpSpPr>
        <p:sp>
          <p:nvSpPr>
            <p:cNvPr id="4" name="Rektangel 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102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" name="Rak 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Rak 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textruta 6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8" name="Rak 7"/>
            <p:cNvCxnSpPr>
              <a:stCxn id="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Rak 8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Rak 9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upp 10"/>
          <p:cNvGrpSpPr/>
          <p:nvPr/>
        </p:nvGrpSpPr>
        <p:grpSpPr>
          <a:xfrm>
            <a:off x="1331640" y="3645024"/>
            <a:ext cx="576063" cy="364306"/>
            <a:chOff x="1259632" y="4509120"/>
            <a:chExt cx="576063" cy="364306"/>
          </a:xfrm>
        </p:grpSpPr>
        <p:sp>
          <p:nvSpPr>
            <p:cNvPr id="12" name="Rektangel 1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36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3" name="Rak 1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Rak 1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textruta 14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6" name="Rak 15"/>
            <p:cNvCxnSpPr>
              <a:stCxn id="1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Rak 16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Rak 17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Grupp 18"/>
          <p:cNvGrpSpPr/>
          <p:nvPr/>
        </p:nvGrpSpPr>
        <p:grpSpPr>
          <a:xfrm>
            <a:off x="1402865" y="4221088"/>
            <a:ext cx="576063" cy="364306"/>
            <a:chOff x="1259632" y="4509120"/>
            <a:chExt cx="576063" cy="364306"/>
          </a:xfrm>
        </p:grpSpPr>
        <p:sp>
          <p:nvSpPr>
            <p:cNvPr id="20" name="Rektangel 19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88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1" name="Rak 20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Rak 21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textruta 22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24" name="Rak 23"/>
            <p:cNvCxnSpPr>
              <a:stCxn id="20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Rak 24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Rak 25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Grupp 34"/>
          <p:cNvGrpSpPr/>
          <p:nvPr/>
        </p:nvGrpSpPr>
        <p:grpSpPr>
          <a:xfrm>
            <a:off x="5715929" y="1050223"/>
            <a:ext cx="576063" cy="364306"/>
            <a:chOff x="1259632" y="4509120"/>
            <a:chExt cx="576063" cy="364306"/>
          </a:xfrm>
        </p:grpSpPr>
        <p:sp>
          <p:nvSpPr>
            <p:cNvPr id="36" name="Rektangel 3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7" name="Rak 3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Rak 3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textruta 3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40" name="Rak 39"/>
            <p:cNvCxnSpPr>
              <a:stCxn id="3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Rak 40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Rak 41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3" name="Grupp 42"/>
          <p:cNvGrpSpPr/>
          <p:nvPr/>
        </p:nvGrpSpPr>
        <p:grpSpPr>
          <a:xfrm>
            <a:off x="6762744" y="1074563"/>
            <a:ext cx="576063" cy="364306"/>
            <a:chOff x="1259632" y="4509120"/>
            <a:chExt cx="576063" cy="364306"/>
          </a:xfrm>
        </p:grpSpPr>
        <p:sp>
          <p:nvSpPr>
            <p:cNvPr id="44" name="Rektangel 4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174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5" name="Rak 4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Rak 4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textruta 46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48" name="Rak 47"/>
            <p:cNvCxnSpPr>
              <a:stCxn id="4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Rak 48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Rak 49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" name="Grupp 50"/>
          <p:cNvGrpSpPr/>
          <p:nvPr/>
        </p:nvGrpSpPr>
        <p:grpSpPr>
          <a:xfrm>
            <a:off x="2771800" y="1099748"/>
            <a:ext cx="576063" cy="364306"/>
            <a:chOff x="1259632" y="4509120"/>
            <a:chExt cx="576063" cy="364306"/>
          </a:xfrm>
        </p:grpSpPr>
        <p:sp>
          <p:nvSpPr>
            <p:cNvPr id="52" name="Rektangel 5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209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3" name="Rak 5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Rak 5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5" name="textruta 54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56" name="Rak 55"/>
            <p:cNvCxnSpPr>
              <a:stCxn id="5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Rak 56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Rak 57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9" name="Grupp 58"/>
          <p:cNvGrpSpPr/>
          <p:nvPr/>
        </p:nvGrpSpPr>
        <p:grpSpPr>
          <a:xfrm>
            <a:off x="4054924" y="1301526"/>
            <a:ext cx="576063" cy="364306"/>
            <a:chOff x="1259632" y="4509120"/>
            <a:chExt cx="576063" cy="364306"/>
          </a:xfrm>
        </p:grpSpPr>
        <p:sp>
          <p:nvSpPr>
            <p:cNvPr id="60" name="Rektangel 59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141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1" name="Rak 60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Rak 61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3" name="textruta 62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64" name="Rak 63"/>
            <p:cNvCxnSpPr>
              <a:stCxn id="60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Rak 64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Rak 65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7" name="Grupp 66"/>
          <p:cNvGrpSpPr/>
          <p:nvPr/>
        </p:nvGrpSpPr>
        <p:grpSpPr>
          <a:xfrm>
            <a:off x="8060956" y="832446"/>
            <a:ext cx="576063" cy="364306"/>
            <a:chOff x="1259632" y="4509120"/>
            <a:chExt cx="576063" cy="364306"/>
          </a:xfrm>
        </p:grpSpPr>
        <p:sp>
          <p:nvSpPr>
            <p:cNvPr id="68" name="Rektangel 6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57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9" name="Rak 6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Rak 6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textruta 7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72" name="Rak 71"/>
            <p:cNvCxnSpPr>
              <a:stCxn id="6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Rak 72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Rak 73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5" name="Grupp 74"/>
          <p:cNvGrpSpPr/>
          <p:nvPr/>
        </p:nvGrpSpPr>
        <p:grpSpPr>
          <a:xfrm>
            <a:off x="8604449" y="836712"/>
            <a:ext cx="576063" cy="364306"/>
            <a:chOff x="1259632" y="4509120"/>
            <a:chExt cx="576063" cy="364306"/>
          </a:xfrm>
        </p:grpSpPr>
        <p:sp>
          <p:nvSpPr>
            <p:cNvPr id="76" name="Rektangel 7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7" name="Rak 7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Rak 7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9" name="textruta 7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80" name="Rak 79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Rak 80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0" name="Grupp 89"/>
          <p:cNvGrpSpPr/>
          <p:nvPr/>
        </p:nvGrpSpPr>
        <p:grpSpPr>
          <a:xfrm>
            <a:off x="6228184" y="1062772"/>
            <a:ext cx="576063" cy="364306"/>
            <a:chOff x="1259632" y="4509120"/>
            <a:chExt cx="576063" cy="364306"/>
          </a:xfrm>
        </p:grpSpPr>
        <p:sp>
          <p:nvSpPr>
            <p:cNvPr id="91" name="Rektangel 9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92" name="Rak 9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Rak 9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4" name="textruta 9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95" name="Rak 94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Rak 95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7" name="Grupp 96"/>
          <p:cNvGrpSpPr/>
          <p:nvPr/>
        </p:nvGrpSpPr>
        <p:grpSpPr>
          <a:xfrm>
            <a:off x="8053233" y="3109680"/>
            <a:ext cx="576063" cy="364306"/>
            <a:chOff x="1259632" y="4509120"/>
            <a:chExt cx="576063" cy="364306"/>
          </a:xfrm>
        </p:grpSpPr>
        <p:sp>
          <p:nvSpPr>
            <p:cNvPr id="98" name="Rektangel 9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99" name="Rak 9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Rak 9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" name="textruta 10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102" name="Rak 101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Rak 102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4" name="Grupp 103"/>
          <p:cNvGrpSpPr/>
          <p:nvPr/>
        </p:nvGrpSpPr>
        <p:grpSpPr>
          <a:xfrm>
            <a:off x="3854869" y="869802"/>
            <a:ext cx="576063" cy="364306"/>
            <a:chOff x="1259632" y="4509120"/>
            <a:chExt cx="576063" cy="364306"/>
          </a:xfrm>
        </p:grpSpPr>
        <p:sp>
          <p:nvSpPr>
            <p:cNvPr id="105" name="Rektangel 10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165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06" name="Rak 10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Rak 10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8" name="textruta 10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109" name="Rak 108"/>
            <p:cNvCxnSpPr>
              <a:stCxn id="105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Rak 10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Rak 11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2" name="textruta 111"/>
          <p:cNvSpPr txBox="1"/>
          <p:nvPr/>
        </p:nvSpPr>
        <p:spPr>
          <a:xfrm>
            <a:off x="3606083" y="116632"/>
            <a:ext cx="19769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err="1" smtClean="0"/>
              <a:t>Turn</a:t>
            </a:r>
            <a:r>
              <a:rPr lang="sv-SE" dirty="0" smtClean="0"/>
              <a:t> 1 – Mar 13-15</a:t>
            </a:r>
            <a:endParaRPr lang="sv-SE" dirty="0"/>
          </a:p>
        </p:txBody>
      </p:sp>
      <p:sp>
        <p:nvSpPr>
          <p:cNvPr id="115" name="Explosion 1 114"/>
          <p:cNvSpPr/>
          <p:nvPr/>
        </p:nvSpPr>
        <p:spPr>
          <a:xfrm>
            <a:off x="5875913" y="3632919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dirty="0"/>
          </a:p>
        </p:txBody>
      </p:sp>
      <p:sp>
        <p:nvSpPr>
          <p:cNvPr id="116" name="Explosion 1 115"/>
          <p:cNvSpPr/>
          <p:nvPr/>
        </p:nvSpPr>
        <p:spPr>
          <a:xfrm>
            <a:off x="3498071" y="1187289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17" name="Grupp 116"/>
          <p:cNvGrpSpPr/>
          <p:nvPr/>
        </p:nvGrpSpPr>
        <p:grpSpPr>
          <a:xfrm>
            <a:off x="910173" y="1467308"/>
            <a:ext cx="576063" cy="364306"/>
            <a:chOff x="1259632" y="4509120"/>
            <a:chExt cx="576063" cy="364306"/>
          </a:xfrm>
        </p:grpSpPr>
        <p:sp>
          <p:nvSpPr>
            <p:cNvPr id="118" name="Rektangel 11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19" name="Rak 11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Rak 11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textruta 12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122" name="Rak 121"/>
            <p:cNvCxnSpPr>
              <a:stCxn id="11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Rak 122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Rak 123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5" name="Grupp 124"/>
          <p:cNvGrpSpPr/>
          <p:nvPr/>
        </p:nvGrpSpPr>
        <p:grpSpPr>
          <a:xfrm>
            <a:off x="8604448" y="3109680"/>
            <a:ext cx="576063" cy="364306"/>
            <a:chOff x="1259632" y="4509120"/>
            <a:chExt cx="576063" cy="364306"/>
          </a:xfrm>
        </p:grpSpPr>
        <p:sp>
          <p:nvSpPr>
            <p:cNvPr id="126" name="Rektangel 12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27" name="Rak 12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Rak 12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9" name="textruta 12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148</a:t>
              </a:r>
              <a:endParaRPr lang="sv-SE" sz="700" b="1" dirty="0"/>
            </a:p>
          </p:txBody>
        </p:sp>
        <p:cxnSp>
          <p:nvCxnSpPr>
            <p:cNvPr id="130" name="Rak 129"/>
            <p:cNvCxnSpPr>
              <a:stCxn id="12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Rak 130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Rak 131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3" name="Explosion 1 132"/>
          <p:cNvSpPr/>
          <p:nvPr/>
        </p:nvSpPr>
        <p:spPr>
          <a:xfrm>
            <a:off x="3650471" y="1339689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35" name="Explosion 1 134"/>
          <p:cNvSpPr/>
          <p:nvPr/>
        </p:nvSpPr>
        <p:spPr>
          <a:xfrm>
            <a:off x="3714095" y="1193514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36" name="Explosion 1 135"/>
          <p:cNvSpPr/>
          <p:nvPr/>
        </p:nvSpPr>
        <p:spPr>
          <a:xfrm>
            <a:off x="3357579" y="1361429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37" name="Explosion 1 136"/>
          <p:cNvSpPr/>
          <p:nvPr/>
        </p:nvSpPr>
        <p:spPr>
          <a:xfrm>
            <a:off x="3139824" y="5085184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38" name="Explosion 1 137"/>
          <p:cNvSpPr/>
          <p:nvPr/>
        </p:nvSpPr>
        <p:spPr>
          <a:xfrm>
            <a:off x="2068441" y="4065694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39" name="Explosion 1 138"/>
          <p:cNvSpPr/>
          <p:nvPr/>
        </p:nvSpPr>
        <p:spPr>
          <a:xfrm>
            <a:off x="2195736" y="3849670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0" name="Explosion 1 139"/>
          <p:cNvSpPr/>
          <p:nvPr/>
        </p:nvSpPr>
        <p:spPr>
          <a:xfrm>
            <a:off x="1832324" y="4064967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1" name="Explosion 1 140"/>
          <p:cNvSpPr/>
          <p:nvPr/>
        </p:nvSpPr>
        <p:spPr>
          <a:xfrm>
            <a:off x="1936964" y="3849670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2" name="Höger 141"/>
          <p:cNvSpPr/>
          <p:nvPr/>
        </p:nvSpPr>
        <p:spPr>
          <a:xfrm>
            <a:off x="3008608" y="4941168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3" name="Höger 142"/>
          <p:cNvSpPr/>
          <p:nvPr/>
        </p:nvSpPr>
        <p:spPr>
          <a:xfrm rot="15158691">
            <a:off x="2031960" y="4142208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4" name="Höger 143"/>
          <p:cNvSpPr/>
          <p:nvPr/>
        </p:nvSpPr>
        <p:spPr>
          <a:xfrm rot="9488496">
            <a:off x="2206100" y="3760497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5" name="Höger 144"/>
          <p:cNvSpPr/>
          <p:nvPr/>
        </p:nvSpPr>
        <p:spPr>
          <a:xfrm>
            <a:off x="1730027" y="3884583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6" name="Höger 145"/>
          <p:cNvSpPr/>
          <p:nvPr/>
        </p:nvSpPr>
        <p:spPr>
          <a:xfrm rot="15158691">
            <a:off x="3505978" y="1568636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7" name="Höger 146"/>
          <p:cNvSpPr/>
          <p:nvPr/>
        </p:nvSpPr>
        <p:spPr>
          <a:xfrm rot="9488496">
            <a:off x="3680118" y="1186925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8" name="Höger 147"/>
          <p:cNvSpPr/>
          <p:nvPr/>
        </p:nvSpPr>
        <p:spPr>
          <a:xfrm>
            <a:off x="3204045" y="1311011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cxnSp>
        <p:nvCxnSpPr>
          <p:cNvPr id="156" name="Rak 155"/>
          <p:cNvCxnSpPr/>
          <p:nvPr/>
        </p:nvCxnSpPr>
        <p:spPr>
          <a:xfrm flipH="1">
            <a:off x="4368083" y="3182888"/>
            <a:ext cx="28063" cy="72008"/>
          </a:xfrm>
          <a:prstGeom prst="line">
            <a:avLst/>
          </a:prstGeom>
          <a:ln w="28575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0" name="Grupp 179"/>
          <p:cNvGrpSpPr/>
          <p:nvPr/>
        </p:nvGrpSpPr>
        <p:grpSpPr>
          <a:xfrm rot="4148855">
            <a:off x="3428411" y="1238981"/>
            <a:ext cx="374222" cy="296646"/>
            <a:chOff x="3448687" y="2596601"/>
            <a:chExt cx="374222" cy="296646"/>
          </a:xfrm>
        </p:grpSpPr>
        <p:sp>
          <p:nvSpPr>
            <p:cNvPr id="149" name="Ellips 148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72" name="Rak 171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Rak 172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Rak 173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Rak 174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Rak 175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Rak 176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Rak 177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Rak 178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1" name="Höger 180"/>
          <p:cNvSpPr/>
          <p:nvPr/>
        </p:nvSpPr>
        <p:spPr>
          <a:xfrm rot="16547713">
            <a:off x="3400008" y="1917095"/>
            <a:ext cx="327199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30" name="Frihandsfigur 29"/>
          <p:cNvSpPr/>
          <p:nvPr/>
        </p:nvSpPr>
        <p:spPr>
          <a:xfrm>
            <a:off x="8284684" y="1299990"/>
            <a:ext cx="771181" cy="0"/>
          </a:xfrm>
          <a:custGeom>
            <a:avLst/>
            <a:gdLst>
              <a:gd name="connsiteX0" fmla="*/ 0 w 771181"/>
              <a:gd name="connsiteY0" fmla="*/ 0 h 0"/>
              <a:gd name="connsiteX1" fmla="*/ 771181 w 771181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71181">
                <a:moveTo>
                  <a:pt x="0" y="0"/>
                </a:moveTo>
                <a:lnTo>
                  <a:pt x="771181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50" name="Grupp 149"/>
          <p:cNvGrpSpPr/>
          <p:nvPr/>
        </p:nvGrpSpPr>
        <p:grpSpPr>
          <a:xfrm rot="18775989">
            <a:off x="3944928" y="5139243"/>
            <a:ext cx="374222" cy="296646"/>
            <a:chOff x="3448687" y="2596601"/>
            <a:chExt cx="374222" cy="296646"/>
          </a:xfrm>
        </p:grpSpPr>
        <p:sp>
          <p:nvSpPr>
            <p:cNvPr id="151" name="Ellips 150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52" name="Rak 151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Rak 152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Rak 153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Rak 154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" name="Rak 156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" name="Rak 157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Rak 158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Rak 159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1" name="Grupp 160"/>
          <p:cNvGrpSpPr/>
          <p:nvPr/>
        </p:nvGrpSpPr>
        <p:grpSpPr>
          <a:xfrm rot="14380640">
            <a:off x="4070618" y="4338657"/>
            <a:ext cx="374222" cy="296646"/>
            <a:chOff x="3448687" y="2596601"/>
            <a:chExt cx="374222" cy="296646"/>
          </a:xfrm>
        </p:grpSpPr>
        <p:sp>
          <p:nvSpPr>
            <p:cNvPr id="162" name="Ellips 161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63" name="Rak 162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Rak 163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Rak 164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Rak 165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Rak 166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Rak 167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Rak 168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Rak 169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1" name="Grupp 190"/>
          <p:cNvGrpSpPr/>
          <p:nvPr/>
        </p:nvGrpSpPr>
        <p:grpSpPr>
          <a:xfrm>
            <a:off x="5773242" y="5415448"/>
            <a:ext cx="374222" cy="296646"/>
            <a:chOff x="3448687" y="2596601"/>
            <a:chExt cx="374222" cy="296646"/>
          </a:xfrm>
        </p:grpSpPr>
        <p:sp>
          <p:nvSpPr>
            <p:cNvPr id="192" name="Ellips 191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93" name="Rak 192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Rak 193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Rak 194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Rak 195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Rak 196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Rak 197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Rak 198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Rak 199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1" name="Grupp 200"/>
          <p:cNvGrpSpPr/>
          <p:nvPr/>
        </p:nvGrpSpPr>
        <p:grpSpPr>
          <a:xfrm rot="4148855">
            <a:off x="5585235" y="4907359"/>
            <a:ext cx="258364" cy="296646"/>
            <a:chOff x="3448687" y="2596601"/>
            <a:chExt cx="374222" cy="296646"/>
          </a:xfrm>
        </p:grpSpPr>
        <p:sp>
          <p:nvSpPr>
            <p:cNvPr id="202" name="Ellips 201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03" name="Rak 202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Rak 203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Rak 204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Rak 205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Rak 206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Rak 207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Rak 208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Rak 209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1" name="Grupp 210"/>
          <p:cNvGrpSpPr/>
          <p:nvPr/>
        </p:nvGrpSpPr>
        <p:grpSpPr>
          <a:xfrm>
            <a:off x="4845850" y="4233690"/>
            <a:ext cx="374222" cy="296646"/>
            <a:chOff x="3448687" y="2596601"/>
            <a:chExt cx="374222" cy="296646"/>
          </a:xfrm>
        </p:grpSpPr>
        <p:sp>
          <p:nvSpPr>
            <p:cNvPr id="212" name="Ellips 211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13" name="Rak 212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Rak 213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Rak 214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Rak 215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Rak 216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Rak 217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Rak 218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Rak 219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1" name="Grupp 220"/>
          <p:cNvGrpSpPr/>
          <p:nvPr/>
        </p:nvGrpSpPr>
        <p:grpSpPr>
          <a:xfrm rot="3424874">
            <a:off x="5955946" y="2276695"/>
            <a:ext cx="374222" cy="296646"/>
            <a:chOff x="3448687" y="2596601"/>
            <a:chExt cx="374222" cy="296646"/>
          </a:xfrm>
        </p:grpSpPr>
        <p:sp>
          <p:nvSpPr>
            <p:cNvPr id="222" name="Ellips 221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23" name="Rak 222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Rak 223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Rak 224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Rak 225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Rak 226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Rak 227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Rak 228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Rak 229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1" name="Grupp 230"/>
          <p:cNvGrpSpPr/>
          <p:nvPr/>
        </p:nvGrpSpPr>
        <p:grpSpPr>
          <a:xfrm rot="19377325">
            <a:off x="6880128" y="2358174"/>
            <a:ext cx="590978" cy="512483"/>
            <a:chOff x="3448687" y="2596601"/>
            <a:chExt cx="374222" cy="296646"/>
          </a:xfrm>
        </p:grpSpPr>
        <p:sp>
          <p:nvSpPr>
            <p:cNvPr id="232" name="Ellips 231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33" name="Rak 232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4" name="Rak 233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5" name="Rak 234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6" name="Rak 235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Rak 236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Rak 237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Rak 238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Rak 239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1" name="Grupp 240"/>
          <p:cNvGrpSpPr/>
          <p:nvPr/>
        </p:nvGrpSpPr>
        <p:grpSpPr>
          <a:xfrm rot="3424874">
            <a:off x="6307457" y="2478670"/>
            <a:ext cx="374222" cy="296646"/>
            <a:chOff x="3448687" y="2596601"/>
            <a:chExt cx="374222" cy="296646"/>
          </a:xfrm>
        </p:grpSpPr>
        <p:sp>
          <p:nvSpPr>
            <p:cNvPr id="242" name="Ellips 241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43" name="Rak 242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Rak 243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Rak 244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Rak 245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Rak 246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Rak 247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Rak 248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Rak 249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1" name="Grupp 250"/>
          <p:cNvGrpSpPr/>
          <p:nvPr/>
        </p:nvGrpSpPr>
        <p:grpSpPr>
          <a:xfrm rot="3515331">
            <a:off x="5032140" y="2013843"/>
            <a:ext cx="374222" cy="513010"/>
            <a:chOff x="3448687" y="2596601"/>
            <a:chExt cx="374222" cy="296646"/>
          </a:xfrm>
        </p:grpSpPr>
        <p:sp>
          <p:nvSpPr>
            <p:cNvPr id="252" name="Ellips 251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53" name="Rak 252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Rak 253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Rak 254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6" name="Rak 255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Rak 256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Rak 257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Rak 258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Rak 259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1" name="Grupp 260"/>
          <p:cNvGrpSpPr/>
          <p:nvPr/>
        </p:nvGrpSpPr>
        <p:grpSpPr>
          <a:xfrm rot="4148855">
            <a:off x="5001242" y="2579203"/>
            <a:ext cx="258364" cy="296646"/>
            <a:chOff x="3448687" y="2596601"/>
            <a:chExt cx="374222" cy="296646"/>
          </a:xfrm>
        </p:grpSpPr>
        <p:sp>
          <p:nvSpPr>
            <p:cNvPr id="262" name="Ellips 261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63" name="Rak 262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Rak 263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Rak 264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Rak 265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Rak 266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Rak 267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9" name="Rak 268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Rak 269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1" name="Grupp 270"/>
          <p:cNvGrpSpPr/>
          <p:nvPr/>
        </p:nvGrpSpPr>
        <p:grpSpPr>
          <a:xfrm rot="18775989">
            <a:off x="4404910" y="2654604"/>
            <a:ext cx="374222" cy="296646"/>
            <a:chOff x="3448687" y="2596601"/>
            <a:chExt cx="374222" cy="296646"/>
          </a:xfrm>
        </p:grpSpPr>
        <p:sp>
          <p:nvSpPr>
            <p:cNvPr id="272" name="Ellips 271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73" name="Rak 272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4" name="Rak 273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5" name="Rak 274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6" name="Rak 275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7" name="Rak 276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Rak 277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9" name="Rak 278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0" name="Rak 279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1" name="Grupp 300"/>
          <p:cNvGrpSpPr/>
          <p:nvPr/>
        </p:nvGrpSpPr>
        <p:grpSpPr>
          <a:xfrm rot="4148855">
            <a:off x="5478460" y="2158514"/>
            <a:ext cx="258364" cy="296646"/>
            <a:chOff x="3448687" y="2596601"/>
            <a:chExt cx="374222" cy="296646"/>
          </a:xfrm>
        </p:grpSpPr>
        <p:sp>
          <p:nvSpPr>
            <p:cNvPr id="302" name="Ellips 301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03" name="Rak 302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4" name="Rak 303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5" name="Rak 304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6" name="Rak 305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Rak 306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8" name="Rak 307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9" name="Rak 308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0" name="Rak 309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343701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91 0.00185 L -0.60174 0.04746 L -0.43785 0.52709 " pathEditMode="relative" rAng="0" ptsTypes="AAA">
                                      <p:cBhvr>
                                        <p:cTn id="3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191" y="26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0.00046 C 0.01684 -0.00162 0.02934 -0.00231 0.04566 -0.00046 C 0.04791 0.00116 0.04982 0.00208 0.05225 0.00278 C 0.05538 0.00556 0.06007 0.00856 0.06371 0.00995 C 0.0651 0.01273 0.06614 0.01435 0.06857 0.01574 C 0.07014 0.01875 0.07066 0.02222 0.07222 0.02523 C 0.07291 0.02986 0.07378 0.03495 0.07587 0.03889 C 0.07691 0.04375 0.07882 0.04005 0.07882 0.04537 " pathEditMode="relative" ptsTypes="fffffffA">
                                      <p:cBhvr>
                                        <p:cTn id="6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7 0.01805 C 0.01302 0.01898 0.02586 0.02037 0.03871 0.02129 C 0.05191 0.0206 0.05034 0.02129 0.0585 0.01805 C 0.05989 0.01504 0.06093 0.01412 0.06336 0.01319 C 0.06406 0.0118 0.06701 0.00764 0.06701 0.00509 " pathEditMode="relative" rAng="0" ptsTypes="ffffA">
                                      <p:cBhvr>
                                        <p:cTn id="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33" y="-486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7.77778E-6 L -0.05122 0.03681 " pathEditMode="relative" ptsTypes="AA">
                                      <p:cBhvr>
                                        <p:cTn id="66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3.7037E-6 L -0.10226 -3.7037E-6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122" y="0"/>
                                    </p:animMotion>
                                  </p:childTnLst>
                                </p:cTn>
                              </p:par>
                              <p:par>
                                <p:cTn id="6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635 -0.00533 L -0.05591 -0.00186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122" y="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2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3785 0.52709 L -0.40486 0.55834 " pathEditMode="relative" rAng="0" ptsTypes="AA">
                                      <p:cBhvr>
                                        <p:cTn id="9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49" y="1551"/>
                                    </p:animMotion>
                                  </p:childTnLst>
                                </p:cTn>
                              </p:par>
                              <p:par>
                                <p:cTn id="10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2.22222E-6 L 0.03732 0.04421 " pathEditMode="relative" ptsTypes="AA">
                                      <p:cBhvr>
                                        <p:cTn id="10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2.59259E-6 L -0.03802 0.02732 " pathEditMode="relative" ptsTypes="AA">
                                      <p:cBhvr>
                                        <p:cTn id="103" dur="2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882 0.04537 L 0.05174 0.0662 " pathEditMode="relative" ptsTypes="AA">
                                      <p:cBhvr>
                                        <p:cTn id="10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59259E-6 L 0.03195 0.01759 " pathEditMode="relative" ptsTypes="AA">
                                      <p:cBhvr>
                                        <p:cTn id="10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701 0.00509 L 0.06214 -0.00926 " pathEditMode="relative" ptsTypes="AA">
                                      <p:cBhvr>
                                        <p:cTn id="10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" grpId="0" animBg="1"/>
      <p:bldP spid="116" grpId="0" animBg="1"/>
      <p:bldP spid="133" grpId="0" animBg="1"/>
      <p:bldP spid="135" grpId="0" animBg="1"/>
      <p:bldP spid="136" grpId="0" animBg="1"/>
      <p:bldP spid="137" grpId="0" animBg="1"/>
      <p:bldP spid="138" grpId="0" animBg="1"/>
      <p:bldP spid="139" grpId="0" animBg="1"/>
      <p:bldP spid="140" grpId="0" animBg="1"/>
      <p:bldP spid="141" grpId="0" animBg="1"/>
      <p:bldP spid="142" grpId="0" animBg="1"/>
      <p:bldP spid="143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8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6" name="Grupp 205"/>
          <p:cNvGrpSpPr/>
          <p:nvPr/>
        </p:nvGrpSpPr>
        <p:grpSpPr>
          <a:xfrm rot="4148855">
            <a:off x="5585235" y="4843649"/>
            <a:ext cx="258364" cy="296646"/>
            <a:chOff x="3448687" y="2596601"/>
            <a:chExt cx="374222" cy="296646"/>
          </a:xfrm>
        </p:grpSpPr>
        <p:sp>
          <p:nvSpPr>
            <p:cNvPr id="207" name="Ellips 20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08" name="Rak 20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Rak 20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Rak 20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Rak 21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Rak 21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Rak 21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Rak 21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Rak 21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6" name="Grupp 215"/>
          <p:cNvGrpSpPr/>
          <p:nvPr/>
        </p:nvGrpSpPr>
        <p:grpSpPr>
          <a:xfrm>
            <a:off x="4845850" y="4169980"/>
            <a:ext cx="374222" cy="296646"/>
            <a:chOff x="3448687" y="2596601"/>
            <a:chExt cx="374222" cy="296646"/>
          </a:xfrm>
        </p:grpSpPr>
        <p:sp>
          <p:nvSpPr>
            <p:cNvPr id="217" name="Ellips 21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18" name="Rak 21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Rak 21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Rak 21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Rak 22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Rak 22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Rak 22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Rak 22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Rak 22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3" name="Grupp 152"/>
          <p:cNvGrpSpPr/>
          <p:nvPr/>
        </p:nvGrpSpPr>
        <p:grpSpPr>
          <a:xfrm rot="18775989">
            <a:off x="3944928" y="5139243"/>
            <a:ext cx="374222" cy="296646"/>
            <a:chOff x="3448687" y="2596601"/>
            <a:chExt cx="374222" cy="296646"/>
          </a:xfrm>
        </p:grpSpPr>
        <p:sp>
          <p:nvSpPr>
            <p:cNvPr id="154" name="Ellips 153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55" name="Rak 154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" name="Rak 155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Rak 16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Rak 18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Rak 18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Rak 18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Rak 18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Rak 18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6" name="Grupp 185"/>
          <p:cNvGrpSpPr/>
          <p:nvPr/>
        </p:nvGrpSpPr>
        <p:grpSpPr>
          <a:xfrm rot="14380640">
            <a:off x="4070618" y="4338657"/>
            <a:ext cx="374222" cy="296646"/>
            <a:chOff x="3448687" y="2596601"/>
            <a:chExt cx="374222" cy="296646"/>
          </a:xfrm>
        </p:grpSpPr>
        <p:sp>
          <p:nvSpPr>
            <p:cNvPr id="187" name="Ellips 18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88" name="Rak 18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Rak 18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Rak 18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Rak 19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Rak 19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Rak 19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Rak 19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Rak 19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0" name="Frihandsfigur 149"/>
          <p:cNvSpPr/>
          <p:nvPr/>
        </p:nvSpPr>
        <p:spPr>
          <a:xfrm>
            <a:off x="5530467" y="1382617"/>
            <a:ext cx="2572439" cy="44067"/>
          </a:xfrm>
          <a:custGeom>
            <a:avLst/>
            <a:gdLst>
              <a:gd name="connsiteX0" fmla="*/ 0 w 2572439"/>
              <a:gd name="connsiteY0" fmla="*/ 44067 h 44067"/>
              <a:gd name="connsiteX1" fmla="*/ 2572439 w 2572439"/>
              <a:gd name="connsiteY1" fmla="*/ 0 h 440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572439" h="44067">
                <a:moveTo>
                  <a:pt x="0" y="44067"/>
                </a:moveTo>
                <a:lnTo>
                  <a:pt x="2572439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51" name="Frihandsfigur 150"/>
          <p:cNvSpPr/>
          <p:nvPr/>
        </p:nvSpPr>
        <p:spPr>
          <a:xfrm>
            <a:off x="2770742" y="1096178"/>
            <a:ext cx="2759725" cy="1079653"/>
          </a:xfrm>
          <a:custGeom>
            <a:avLst/>
            <a:gdLst>
              <a:gd name="connsiteX0" fmla="*/ 0 w 2759725"/>
              <a:gd name="connsiteY0" fmla="*/ 1079653 h 1079653"/>
              <a:gd name="connsiteX1" fmla="*/ 407624 w 2759725"/>
              <a:gd name="connsiteY1" fmla="*/ 369065 h 1079653"/>
              <a:gd name="connsiteX2" fmla="*/ 1388125 w 2759725"/>
              <a:gd name="connsiteY2" fmla="*/ 0 h 1079653"/>
              <a:gd name="connsiteX3" fmla="*/ 1366092 w 2759725"/>
              <a:gd name="connsiteY3" fmla="*/ 561861 h 1079653"/>
              <a:gd name="connsiteX4" fmla="*/ 2759725 w 2759725"/>
              <a:gd name="connsiteY4" fmla="*/ 302964 h 1079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59725" h="1079653">
                <a:moveTo>
                  <a:pt x="0" y="1079653"/>
                </a:moveTo>
                <a:lnTo>
                  <a:pt x="407624" y="369065"/>
                </a:lnTo>
                <a:lnTo>
                  <a:pt x="1388125" y="0"/>
                </a:lnTo>
                <a:lnTo>
                  <a:pt x="1366092" y="561861"/>
                </a:lnTo>
                <a:lnTo>
                  <a:pt x="2759725" y="302964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52" name="Frihandsfigur 151"/>
          <p:cNvSpPr/>
          <p:nvPr/>
        </p:nvSpPr>
        <p:spPr>
          <a:xfrm>
            <a:off x="8284684" y="1299990"/>
            <a:ext cx="771181" cy="0"/>
          </a:xfrm>
          <a:custGeom>
            <a:avLst/>
            <a:gdLst>
              <a:gd name="connsiteX0" fmla="*/ 0 w 771181"/>
              <a:gd name="connsiteY0" fmla="*/ 0 h 0"/>
              <a:gd name="connsiteX1" fmla="*/ 771181 w 771181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71181">
                <a:moveTo>
                  <a:pt x="0" y="0"/>
                </a:moveTo>
                <a:lnTo>
                  <a:pt x="771181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3" name="Frihandsfigur 2"/>
          <p:cNvSpPr/>
          <p:nvPr/>
        </p:nvSpPr>
        <p:spPr>
          <a:xfrm>
            <a:off x="2704641" y="3150824"/>
            <a:ext cx="605928" cy="2186848"/>
          </a:xfrm>
          <a:custGeom>
            <a:avLst/>
            <a:gdLst>
              <a:gd name="connsiteX0" fmla="*/ 0 w 605928"/>
              <a:gd name="connsiteY0" fmla="*/ 2186848 h 2186848"/>
              <a:gd name="connsiteX1" fmla="*/ 374573 w 605928"/>
              <a:gd name="connsiteY1" fmla="*/ 2137272 h 2186848"/>
              <a:gd name="connsiteX2" fmla="*/ 534318 w 605928"/>
              <a:gd name="connsiteY2" fmla="*/ 1492786 h 2186848"/>
              <a:gd name="connsiteX3" fmla="*/ 27542 w 605928"/>
              <a:gd name="connsiteY3" fmla="*/ 550843 h 2186848"/>
              <a:gd name="connsiteX4" fmla="*/ 605928 w 605928"/>
              <a:gd name="connsiteY4" fmla="*/ 0 h 2186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5928" h="2186848">
                <a:moveTo>
                  <a:pt x="0" y="2186848"/>
                </a:moveTo>
                <a:lnTo>
                  <a:pt x="374573" y="2137272"/>
                </a:lnTo>
                <a:lnTo>
                  <a:pt x="534318" y="1492786"/>
                </a:lnTo>
                <a:lnTo>
                  <a:pt x="27542" y="550843"/>
                </a:lnTo>
                <a:lnTo>
                  <a:pt x="605928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65" name="Grupp 164"/>
          <p:cNvGrpSpPr/>
          <p:nvPr/>
        </p:nvGrpSpPr>
        <p:grpSpPr>
          <a:xfrm>
            <a:off x="3652886" y="4400128"/>
            <a:ext cx="576063" cy="364306"/>
            <a:chOff x="1259632" y="4509120"/>
            <a:chExt cx="576063" cy="364306"/>
          </a:xfrm>
        </p:grpSpPr>
        <p:sp>
          <p:nvSpPr>
            <p:cNvPr id="166" name="Rektangel 16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(174)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67" name="Rak 16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Rak 16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9" name="textruta 16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171" name="Rak 170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Rak 171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3" name="Grupp 172"/>
          <p:cNvGrpSpPr/>
          <p:nvPr/>
        </p:nvGrpSpPr>
        <p:grpSpPr>
          <a:xfrm>
            <a:off x="3664605" y="4400073"/>
            <a:ext cx="576063" cy="364306"/>
            <a:chOff x="1259632" y="4509120"/>
            <a:chExt cx="576063" cy="364306"/>
          </a:xfrm>
        </p:grpSpPr>
        <p:sp>
          <p:nvSpPr>
            <p:cNvPr id="174" name="Rektangel 17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174-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75" name="Rak 17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Rak 17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7" name="textruta 176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178" name="Rak 177"/>
            <p:cNvCxnSpPr>
              <a:stCxn id="17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Rak 178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Rak 179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Grupp 27"/>
          <p:cNvGrpSpPr/>
          <p:nvPr/>
        </p:nvGrpSpPr>
        <p:grpSpPr>
          <a:xfrm>
            <a:off x="4856727" y="1039577"/>
            <a:ext cx="576063" cy="364306"/>
            <a:chOff x="1259632" y="4509120"/>
            <a:chExt cx="576063" cy="364306"/>
          </a:xfrm>
        </p:grpSpPr>
        <p:sp>
          <p:nvSpPr>
            <p:cNvPr id="29" name="Rektangel 2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0" name="Rak 2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Rak 3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textruta 3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33" name="Rak 32"/>
            <p:cNvCxnSpPr>
              <a:stCxn id="2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Rak 33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Rak 34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4" name="Grupp 43"/>
          <p:cNvGrpSpPr/>
          <p:nvPr/>
        </p:nvGrpSpPr>
        <p:grpSpPr>
          <a:xfrm>
            <a:off x="3025388" y="1391579"/>
            <a:ext cx="576063" cy="364306"/>
            <a:chOff x="1259632" y="4509120"/>
            <a:chExt cx="576063" cy="364306"/>
          </a:xfrm>
        </p:grpSpPr>
        <p:sp>
          <p:nvSpPr>
            <p:cNvPr id="45" name="Rektangel 4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209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6" name="Rak 4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Rak 4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textruta 4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49" name="Rak 48"/>
            <p:cNvCxnSpPr>
              <a:stCxn id="45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Rak 4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Rak 5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" name="Grupp 51"/>
          <p:cNvGrpSpPr/>
          <p:nvPr/>
        </p:nvGrpSpPr>
        <p:grpSpPr>
          <a:xfrm>
            <a:off x="3578575" y="1575151"/>
            <a:ext cx="576063" cy="364306"/>
            <a:chOff x="1259632" y="4509120"/>
            <a:chExt cx="576063" cy="364306"/>
          </a:xfrm>
        </p:grpSpPr>
        <p:sp>
          <p:nvSpPr>
            <p:cNvPr id="53" name="Rektangel 5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141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4" name="Rak 5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Rak 5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textruta 5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57" name="Rak 56"/>
            <p:cNvCxnSpPr>
              <a:stCxn id="5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Rak 5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Rak 5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0" name="Grupp 59"/>
          <p:cNvGrpSpPr/>
          <p:nvPr/>
        </p:nvGrpSpPr>
        <p:grpSpPr>
          <a:xfrm>
            <a:off x="8060956" y="832446"/>
            <a:ext cx="576063" cy="364306"/>
            <a:chOff x="1259632" y="4509120"/>
            <a:chExt cx="576063" cy="364306"/>
          </a:xfrm>
        </p:grpSpPr>
        <p:sp>
          <p:nvSpPr>
            <p:cNvPr id="61" name="Rektangel 6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57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2" name="Rak 6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Rak 6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4" name="textruta 6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65" name="Rak 64"/>
            <p:cNvCxnSpPr>
              <a:stCxn id="6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Rak 6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Rak 6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8" name="Grupp 67"/>
          <p:cNvGrpSpPr/>
          <p:nvPr/>
        </p:nvGrpSpPr>
        <p:grpSpPr>
          <a:xfrm>
            <a:off x="8604449" y="836712"/>
            <a:ext cx="576063" cy="364306"/>
            <a:chOff x="1259632" y="4509120"/>
            <a:chExt cx="576063" cy="364306"/>
          </a:xfrm>
        </p:grpSpPr>
        <p:sp>
          <p:nvSpPr>
            <p:cNvPr id="69" name="Rektangel 6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0" name="Rak 6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Rak 7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textruta 7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73" name="Rak 72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Rak 73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5" name="Grupp 74"/>
          <p:cNvGrpSpPr/>
          <p:nvPr/>
        </p:nvGrpSpPr>
        <p:grpSpPr>
          <a:xfrm>
            <a:off x="5432791" y="1046401"/>
            <a:ext cx="576063" cy="364306"/>
            <a:chOff x="1259632" y="4509120"/>
            <a:chExt cx="576063" cy="364306"/>
          </a:xfrm>
        </p:grpSpPr>
        <p:sp>
          <p:nvSpPr>
            <p:cNvPr id="76" name="Rektangel 7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7" name="Rak 7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Rak 7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9" name="textruta 7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80" name="Rak 79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Rak 80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2" name="Grupp 81"/>
          <p:cNvGrpSpPr/>
          <p:nvPr/>
        </p:nvGrpSpPr>
        <p:grpSpPr>
          <a:xfrm>
            <a:off x="8053233" y="3109680"/>
            <a:ext cx="576063" cy="364306"/>
            <a:chOff x="1259632" y="4509120"/>
            <a:chExt cx="576063" cy="364306"/>
          </a:xfrm>
        </p:grpSpPr>
        <p:sp>
          <p:nvSpPr>
            <p:cNvPr id="83" name="Rektangel 8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4" name="Rak 8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Rak 8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6" name="textruta 8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87" name="Rak 86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Rak 87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9" name="Grupp 88"/>
          <p:cNvGrpSpPr/>
          <p:nvPr/>
        </p:nvGrpSpPr>
        <p:grpSpPr>
          <a:xfrm>
            <a:off x="3704110" y="962582"/>
            <a:ext cx="576063" cy="364306"/>
            <a:chOff x="1259632" y="4509120"/>
            <a:chExt cx="576063" cy="364306"/>
          </a:xfrm>
        </p:grpSpPr>
        <p:sp>
          <p:nvSpPr>
            <p:cNvPr id="90" name="Rektangel 89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165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91" name="Rak 90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Rak 91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3" name="textruta 92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94" name="Rak 93"/>
            <p:cNvCxnSpPr>
              <a:stCxn id="90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Rak 94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Rak 95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7" name="Grupp 96"/>
          <p:cNvGrpSpPr/>
          <p:nvPr/>
        </p:nvGrpSpPr>
        <p:grpSpPr>
          <a:xfrm>
            <a:off x="910173" y="1467308"/>
            <a:ext cx="576063" cy="364306"/>
            <a:chOff x="1259632" y="4509120"/>
            <a:chExt cx="576063" cy="364306"/>
          </a:xfrm>
        </p:grpSpPr>
        <p:sp>
          <p:nvSpPr>
            <p:cNvPr id="98" name="Rektangel 9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99" name="Rak 9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Rak 9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" name="textruta 10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102" name="Rak 101"/>
            <p:cNvCxnSpPr>
              <a:stCxn id="9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Rak 102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Rak 103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5" name="Grupp 104"/>
          <p:cNvGrpSpPr/>
          <p:nvPr/>
        </p:nvGrpSpPr>
        <p:grpSpPr>
          <a:xfrm>
            <a:off x="8604448" y="3109680"/>
            <a:ext cx="576063" cy="364306"/>
            <a:chOff x="1259632" y="4509120"/>
            <a:chExt cx="576063" cy="364306"/>
          </a:xfrm>
        </p:grpSpPr>
        <p:sp>
          <p:nvSpPr>
            <p:cNvPr id="106" name="Rektangel 10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07" name="Rak 10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Rak 10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9" name="textruta 10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148</a:t>
              </a:r>
              <a:endParaRPr lang="sv-SE" sz="700" b="1" dirty="0"/>
            </a:p>
          </p:txBody>
        </p:sp>
        <p:cxnSp>
          <p:nvCxnSpPr>
            <p:cNvPr id="110" name="Rak 109"/>
            <p:cNvCxnSpPr>
              <a:stCxn id="10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Rak 110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Rak 111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3" name="Grupp 112"/>
          <p:cNvGrpSpPr/>
          <p:nvPr/>
        </p:nvGrpSpPr>
        <p:grpSpPr>
          <a:xfrm rot="4148855">
            <a:off x="4188996" y="4465088"/>
            <a:ext cx="258364" cy="296646"/>
            <a:chOff x="3448687" y="2596601"/>
            <a:chExt cx="374222" cy="296646"/>
          </a:xfrm>
        </p:grpSpPr>
        <p:sp>
          <p:nvSpPr>
            <p:cNvPr id="114" name="Ellips 113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15" name="Rak 114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Rak 115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Rak 116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Rak 117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Rak 118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Rak 119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Rak 120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Rak 121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3" name="Explosion 1 122"/>
          <p:cNvSpPr/>
          <p:nvPr/>
        </p:nvSpPr>
        <p:spPr>
          <a:xfrm>
            <a:off x="3960234" y="5301208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24" name="Höger 123"/>
          <p:cNvSpPr/>
          <p:nvPr/>
        </p:nvSpPr>
        <p:spPr>
          <a:xfrm rot="12248042">
            <a:off x="4061291" y="5224191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25" name="Höger 124"/>
          <p:cNvSpPr/>
          <p:nvPr/>
        </p:nvSpPr>
        <p:spPr>
          <a:xfrm rot="9710191">
            <a:off x="4314891" y="4155815"/>
            <a:ext cx="327199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26" name="Grupp 125"/>
          <p:cNvGrpSpPr/>
          <p:nvPr/>
        </p:nvGrpSpPr>
        <p:grpSpPr>
          <a:xfrm>
            <a:off x="2173234" y="3628653"/>
            <a:ext cx="576063" cy="364306"/>
            <a:chOff x="1259632" y="4509120"/>
            <a:chExt cx="576063" cy="364306"/>
          </a:xfrm>
        </p:grpSpPr>
        <p:sp>
          <p:nvSpPr>
            <p:cNvPr id="127" name="Rektangel 12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102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28" name="Rak 12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Rak 12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0" name="textruta 12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31" name="Rak 130"/>
            <p:cNvCxnSpPr>
              <a:stCxn id="12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Rak 13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Rak 13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4" name="Grupp 133"/>
          <p:cNvGrpSpPr/>
          <p:nvPr/>
        </p:nvGrpSpPr>
        <p:grpSpPr>
          <a:xfrm>
            <a:off x="2097854" y="4088142"/>
            <a:ext cx="576063" cy="364306"/>
            <a:chOff x="1259632" y="4509120"/>
            <a:chExt cx="576063" cy="364306"/>
          </a:xfrm>
        </p:grpSpPr>
        <p:sp>
          <p:nvSpPr>
            <p:cNvPr id="135" name="Rektangel 13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88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36" name="Rak 13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Rak 13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8" name="textruta 13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39" name="Rak 138"/>
            <p:cNvCxnSpPr>
              <a:stCxn id="135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Rak 13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Rak 14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2" name="Grupp 141"/>
          <p:cNvGrpSpPr/>
          <p:nvPr/>
        </p:nvGrpSpPr>
        <p:grpSpPr>
          <a:xfrm>
            <a:off x="1628281" y="3749401"/>
            <a:ext cx="576063" cy="364306"/>
            <a:chOff x="1259632" y="4509120"/>
            <a:chExt cx="576063" cy="364306"/>
          </a:xfrm>
        </p:grpSpPr>
        <p:sp>
          <p:nvSpPr>
            <p:cNvPr id="143" name="Rektangel 14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36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44" name="Rak 14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Rak 14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6" name="textruta 14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47" name="Rak 146"/>
            <p:cNvCxnSpPr>
              <a:stCxn id="14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" name="Rak 14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" name="Rak 14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7" name="Explosion 1 156"/>
          <p:cNvSpPr/>
          <p:nvPr/>
        </p:nvSpPr>
        <p:spPr>
          <a:xfrm>
            <a:off x="4102153" y="5071181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58" name="Explosion 1 157"/>
          <p:cNvSpPr/>
          <p:nvPr/>
        </p:nvSpPr>
        <p:spPr>
          <a:xfrm>
            <a:off x="4208979" y="4505399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59" name="Explosion 1 158"/>
          <p:cNvSpPr/>
          <p:nvPr/>
        </p:nvSpPr>
        <p:spPr>
          <a:xfrm>
            <a:off x="4072134" y="4288648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60" name="Explosion 1 159"/>
          <p:cNvSpPr/>
          <p:nvPr/>
        </p:nvSpPr>
        <p:spPr>
          <a:xfrm>
            <a:off x="4995885" y="4246870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61" name="Explosion 1 160"/>
          <p:cNvSpPr/>
          <p:nvPr/>
        </p:nvSpPr>
        <p:spPr>
          <a:xfrm>
            <a:off x="4779861" y="4292061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63" name="Höger 162"/>
          <p:cNvSpPr/>
          <p:nvPr/>
        </p:nvSpPr>
        <p:spPr>
          <a:xfrm rot="10800000">
            <a:off x="4335735" y="5125454"/>
            <a:ext cx="327199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64" name="textruta 163"/>
          <p:cNvSpPr txBox="1"/>
          <p:nvPr/>
        </p:nvSpPr>
        <p:spPr>
          <a:xfrm>
            <a:off x="3606083" y="116632"/>
            <a:ext cx="19769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err="1" smtClean="0"/>
              <a:t>Turn</a:t>
            </a:r>
            <a:r>
              <a:rPr lang="sv-SE" dirty="0" smtClean="0"/>
              <a:t> 2 – Mar 16-18</a:t>
            </a:r>
            <a:endParaRPr lang="sv-SE" dirty="0"/>
          </a:p>
        </p:txBody>
      </p:sp>
      <p:grpSp>
        <p:nvGrpSpPr>
          <p:cNvPr id="36" name="Grupp 35"/>
          <p:cNvGrpSpPr/>
          <p:nvPr/>
        </p:nvGrpSpPr>
        <p:grpSpPr>
          <a:xfrm>
            <a:off x="3079522" y="4869160"/>
            <a:ext cx="576063" cy="364306"/>
            <a:chOff x="1259632" y="4509120"/>
            <a:chExt cx="576063" cy="364306"/>
          </a:xfrm>
        </p:grpSpPr>
        <p:sp>
          <p:nvSpPr>
            <p:cNvPr id="37" name="Rektangel 3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174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8" name="Rak 3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Rak 3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textruta 3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41" name="Rak 40"/>
            <p:cNvCxnSpPr>
              <a:stCxn id="3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Rak 4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Rak 4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2" name="Höger 161"/>
          <p:cNvSpPr/>
          <p:nvPr/>
        </p:nvSpPr>
        <p:spPr>
          <a:xfrm rot="19616997">
            <a:off x="3919372" y="4476626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96" name="Grupp 195"/>
          <p:cNvGrpSpPr/>
          <p:nvPr/>
        </p:nvGrpSpPr>
        <p:grpSpPr>
          <a:xfrm>
            <a:off x="5773242" y="5415448"/>
            <a:ext cx="374222" cy="296646"/>
            <a:chOff x="3448687" y="2596601"/>
            <a:chExt cx="374222" cy="296646"/>
          </a:xfrm>
        </p:grpSpPr>
        <p:sp>
          <p:nvSpPr>
            <p:cNvPr id="197" name="Ellips 19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98" name="Rak 19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Rak 19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Rak 19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Rak 20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Rak 20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Rak 20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Rak 20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Rak 20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6" name="Grupp 225"/>
          <p:cNvGrpSpPr/>
          <p:nvPr/>
        </p:nvGrpSpPr>
        <p:grpSpPr>
          <a:xfrm rot="3424874">
            <a:off x="5955946" y="2276695"/>
            <a:ext cx="374222" cy="296646"/>
            <a:chOff x="3448687" y="2596601"/>
            <a:chExt cx="374222" cy="296646"/>
          </a:xfrm>
        </p:grpSpPr>
        <p:sp>
          <p:nvSpPr>
            <p:cNvPr id="227" name="Ellips 22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28" name="Rak 22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Rak 22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Rak 22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1" name="Rak 23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2" name="Rak 23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3" name="Rak 23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4" name="Rak 23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5" name="Rak 23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6" name="Grupp 235"/>
          <p:cNvGrpSpPr/>
          <p:nvPr/>
        </p:nvGrpSpPr>
        <p:grpSpPr>
          <a:xfrm rot="19377325">
            <a:off x="6880128" y="2358174"/>
            <a:ext cx="590978" cy="512483"/>
            <a:chOff x="3448687" y="2596601"/>
            <a:chExt cx="374222" cy="296646"/>
          </a:xfrm>
        </p:grpSpPr>
        <p:sp>
          <p:nvSpPr>
            <p:cNvPr id="237" name="Ellips 23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38" name="Rak 23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Rak 23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Rak 23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Rak 24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Rak 24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Rak 24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Rak 24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Rak 24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6" name="Grupp 245"/>
          <p:cNvGrpSpPr/>
          <p:nvPr/>
        </p:nvGrpSpPr>
        <p:grpSpPr>
          <a:xfrm rot="3424874">
            <a:off x="6307457" y="2478670"/>
            <a:ext cx="374222" cy="296646"/>
            <a:chOff x="3448687" y="2596601"/>
            <a:chExt cx="374222" cy="296646"/>
          </a:xfrm>
        </p:grpSpPr>
        <p:sp>
          <p:nvSpPr>
            <p:cNvPr id="247" name="Ellips 24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48" name="Rak 24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Rak 24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Rak 24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Rak 25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Rak 25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Rak 25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Rak 25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Rak 25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6" name="Grupp 265"/>
          <p:cNvGrpSpPr/>
          <p:nvPr/>
        </p:nvGrpSpPr>
        <p:grpSpPr>
          <a:xfrm rot="4148855">
            <a:off x="5001242" y="2579203"/>
            <a:ext cx="258364" cy="296646"/>
            <a:chOff x="3448687" y="2596601"/>
            <a:chExt cx="374222" cy="296646"/>
          </a:xfrm>
        </p:grpSpPr>
        <p:sp>
          <p:nvSpPr>
            <p:cNvPr id="267" name="Ellips 26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68" name="Rak 26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9" name="Rak 26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Rak 26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Rak 27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2" name="Rak 27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3" name="Rak 27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4" name="Rak 27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5" name="Rak 27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6" name="Grupp 275"/>
          <p:cNvGrpSpPr/>
          <p:nvPr/>
        </p:nvGrpSpPr>
        <p:grpSpPr>
          <a:xfrm rot="18775989">
            <a:off x="4404910" y="2654604"/>
            <a:ext cx="374222" cy="296646"/>
            <a:chOff x="3448687" y="2596601"/>
            <a:chExt cx="374222" cy="296646"/>
          </a:xfrm>
        </p:grpSpPr>
        <p:sp>
          <p:nvSpPr>
            <p:cNvPr id="277" name="Ellips 27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78" name="Rak 27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9" name="Rak 27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0" name="Rak 27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1" name="Rak 28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2" name="Rak 28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Rak 28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4" name="Rak 28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5" name="Rak 28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6" name="Grupp 285"/>
          <p:cNvGrpSpPr/>
          <p:nvPr/>
        </p:nvGrpSpPr>
        <p:grpSpPr>
          <a:xfrm rot="3515331">
            <a:off x="5032140" y="2013843"/>
            <a:ext cx="374222" cy="513010"/>
            <a:chOff x="3448687" y="2596601"/>
            <a:chExt cx="374222" cy="296646"/>
          </a:xfrm>
        </p:grpSpPr>
        <p:sp>
          <p:nvSpPr>
            <p:cNvPr id="287" name="Ellips 28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88" name="Rak 28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Rak 28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0" name="Rak 28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1" name="Rak 29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Rak 29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3" name="Rak 29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Rak 29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5" name="Rak 29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6" name="Grupp 295"/>
          <p:cNvGrpSpPr/>
          <p:nvPr/>
        </p:nvGrpSpPr>
        <p:grpSpPr>
          <a:xfrm rot="4148855">
            <a:off x="5478460" y="2158514"/>
            <a:ext cx="258364" cy="296646"/>
            <a:chOff x="3448687" y="2596601"/>
            <a:chExt cx="374222" cy="296646"/>
          </a:xfrm>
        </p:grpSpPr>
        <p:sp>
          <p:nvSpPr>
            <p:cNvPr id="297" name="Ellips 29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98" name="Rak 29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Rak 29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0" name="Rak 29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1" name="Rak 30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Rak 30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3" name="Rak 30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4" name="Rak 30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5" name="Rak 30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552966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1.11111E-6 L 0.28351 0.2307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167" y="115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4.81481E-6 L 0.06128 0.09791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56" y="4884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48148E-6 L 0.06875 -0.05255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38" y="-2639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38 0.0074 L 0.03403 0.04953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2" y="2106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81 0.00231 L 0.03004 -0.0375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92" y="-1991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1.85185E-6 L 0.01875 -0.02639 " pathEditMode="relative" ptsTypes="AA">
                                      <p:cBhvr>
                                        <p:cTn id="3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8351 0.23079 L 0.24549 0.1956 " pathEditMode="relative" ptsTypes="AA">
                                      <p:cBhvr>
                                        <p:cTn id="48" dur="2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4.81481E-6 L 0.02569 -0.03958 " pathEditMode="relative" ptsTypes="AA">
                                      <p:cBhvr>
                                        <p:cTn id="52" dur="2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94444E-6 -3.7037E-6 L -0.07673 0.06134 " pathEditMode="relative" ptsTypes="AA">
                                      <p:cBhvr>
                                        <p:cTn id="56" dur="20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" grpId="0" animBg="1"/>
      <p:bldP spid="124" grpId="0" animBg="1"/>
      <p:bldP spid="125" grpId="0" animBg="1"/>
      <p:bldP spid="157" grpId="0" animBg="1"/>
      <p:bldP spid="158" grpId="0" animBg="1"/>
      <p:bldP spid="159" grpId="0" animBg="1"/>
      <p:bldP spid="160" grpId="0" animBg="1"/>
      <p:bldP spid="161" grpId="0" animBg="1"/>
      <p:bldP spid="163" grpId="0" animBg="1"/>
      <p:bldP spid="16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Frihandsfigur 139"/>
          <p:cNvSpPr/>
          <p:nvPr/>
        </p:nvSpPr>
        <p:spPr>
          <a:xfrm>
            <a:off x="5530467" y="1382617"/>
            <a:ext cx="2572439" cy="44067"/>
          </a:xfrm>
          <a:custGeom>
            <a:avLst/>
            <a:gdLst>
              <a:gd name="connsiteX0" fmla="*/ 0 w 2572439"/>
              <a:gd name="connsiteY0" fmla="*/ 44067 h 44067"/>
              <a:gd name="connsiteX1" fmla="*/ 2572439 w 2572439"/>
              <a:gd name="connsiteY1" fmla="*/ 0 h 440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572439" h="44067">
                <a:moveTo>
                  <a:pt x="0" y="44067"/>
                </a:moveTo>
                <a:lnTo>
                  <a:pt x="2572439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1" name="Frihandsfigur 140"/>
          <p:cNvSpPr/>
          <p:nvPr/>
        </p:nvSpPr>
        <p:spPr>
          <a:xfrm>
            <a:off x="2770742" y="1096178"/>
            <a:ext cx="2759725" cy="1079653"/>
          </a:xfrm>
          <a:custGeom>
            <a:avLst/>
            <a:gdLst>
              <a:gd name="connsiteX0" fmla="*/ 0 w 2759725"/>
              <a:gd name="connsiteY0" fmla="*/ 1079653 h 1079653"/>
              <a:gd name="connsiteX1" fmla="*/ 407624 w 2759725"/>
              <a:gd name="connsiteY1" fmla="*/ 369065 h 1079653"/>
              <a:gd name="connsiteX2" fmla="*/ 1388125 w 2759725"/>
              <a:gd name="connsiteY2" fmla="*/ 0 h 1079653"/>
              <a:gd name="connsiteX3" fmla="*/ 1366092 w 2759725"/>
              <a:gd name="connsiteY3" fmla="*/ 561861 h 1079653"/>
              <a:gd name="connsiteX4" fmla="*/ 2759725 w 2759725"/>
              <a:gd name="connsiteY4" fmla="*/ 302964 h 1079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59725" h="1079653">
                <a:moveTo>
                  <a:pt x="0" y="1079653"/>
                </a:moveTo>
                <a:lnTo>
                  <a:pt x="407624" y="369065"/>
                </a:lnTo>
                <a:lnTo>
                  <a:pt x="1388125" y="0"/>
                </a:lnTo>
                <a:lnTo>
                  <a:pt x="1366092" y="561861"/>
                </a:lnTo>
                <a:lnTo>
                  <a:pt x="2759725" y="302964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2" name="Frihandsfigur 141"/>
          <p:cNvSpPr/>
          <p:nvPr/>
        </p:nvSpPr>
        <p:spPr>
          <a:xfrm>
            <a:off x="8284684" y="1299990"/>
            <a:ext cx="771181" cy="0"/>
          </a:xfrm>
          <a:custGeom>
            <a:avLst/>
            <a:gdLst>
              <a:gd name="connsiteX0" fmla="*/ 0 w 771181"/>
              <a:gd name="connsiteY0" fmla="*/ 0 h 0"/>
              <a:gd name="connsiteX1" fmla="*/ 771181 w 771181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71181">
                <a:moveTo>
                  <a:pt x="0" y="0"/>
                </a:moveTo>
                <a:lnTo>
                  <a:pt x="771181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3" name="textruta 2"/>
          <p:cNvSpPr txBox="1"/>
          <p:nvPr/>
        </p:nvSpPr>
        <p:spPr>
          <a:xfrm>
            <a:off x="3606083" y="116632"/>
            <a:ext cx="19769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err="1" smtClean="0"/>
              <a:t>Turn</a:t>
            </a:r>
            <a:r>
              <a:rPr lang="sv-SE" dirty="0" smtClean="0"/>
              <a:t> 3 – Mar 19-21</a:t>
            </a:r>
            <a:endParaRPr lang="sv-SE" dirty="0"/>
          </a:p>
        </p:txBody>
      </p:sp>
      <p:grpSp>
        <p:nvGrpSpPr>
          <p:cNvPr id="5" name="Grupp 4"/>
          <p:cNvGrpSpPr/>
          <p:nvPr/>
        </p:nvGrpSpPr>
        <p:grpSpPr>
          <a:xfrm>
            <a:off x="4856727" y="1039577"/>
            <a:ext cx="576063" cy="364306"/>
            <a:chOff x="1259632" y="4509120"/>
            <a:chExt cx="576063" cy="364306"/>
          </a:xfrm>
        </p:grpSpPr>
        <p:sp>
          <p:nvSpPr>
            <p:cNvPr id="6" name="Rektangel 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" name="Rak 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Rak 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ruta 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10" name="Rak 9"/>
            <p:cNvCxnSpPr>
              <a:stCxn id="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Rak 10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Rak 11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Grupp 20"/>
          <p:cNvGrpSpPr/>
          <p:nvPr/>
        </p:nvGrpSpPr>
        <p:grpSpPr>
          <a:xfrm>
            <a:off x="3025388" y="1391579"/>
            <a:ext cx="576063" cy="364306"/>
            <a:chOff x="1259632" y="4509120"/>
            <a:chExt cx="576063" cy="364306"/>
          </a:xfrm>
        </p:grpSpPr>
        <p:sp>
          <p:nvSpPr>
            <p:cNvPr id="22" name="Rektangel 2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209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3" name="Rak 2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Rak 2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textruta 24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26" name="Rak 25"/>
            <p:cNvCxnSpPr>
              <a:stCxn id="2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Rak 26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Rak 27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Grupp 28"/>
          <p:cNvGrpSpPr/>
          <p:nvPr/>
        </p:nvGrpSpPr>
        <p:grpSpPr>
          <a:xfrm>
            <a:off x="3930521" y="1326888"/>
            <a:ext cx="576063" cy="364306"/>
            <a:chOff x="1259632" y="4509120"/>
            <a:chExt cx="576063" cy="364306"/>
          </a:xfrm>
        </p:grpSpPr>
        <p:sp>
          <p:nvSpPr>
            <p:cNvPr id="30" name="Rektangel 29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141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1" name="Rak 30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Rak 31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textruta 32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34" name="Rak 33"/>
            <p:cNvCxnSpPr>
              <a:stCxn id="30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Rak 34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Rak 35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" name="Grupp 36"/>
          <p:cNvGrpSpPr/>
          <p:nvPr/>
        </p:nvGrpSpPr>
        <p:grpSpPr>
          <a:xfrm>
            <a:off x="8060956" y="832446"/>
            <a:ext cx="576063" cy="364306"/>
            <a:chOff x="1259632" y="4509120"/>
            <a:chExt cx="576063" cy="364306"/>
          </a:xfrm>
        </p:grpSpPr>
        <p:sp>
          <p:nvSpPr>
            <p:cNvPr id="38" name="Rektangel 3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57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9" name="Rak 3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Rak 3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textruta 4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42" name="Rak 41"/>
            <p:cNvCxnSpPr>
              <a:stCxn id="3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Rak 42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Rak 43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5" name="Grupp 44"/>
          <p:cNvGrpSpPr/>
          <p:nvPr/>
        </p:nvGrpSpPr>
        <p:grpSpPr>
          <a:xfrm>
            <a:off x="8604449" y="836712"/>
            <a:ext cx="576063" cy="364306"/>
            <a:chOff x="1259632" y="4509120"/>
            <a:chExt cx="576063" cy="364306"/>
          </a:xfrm>
        </p:grpSpPr>
        <p:sp>
          <p:nvSpPr>
            <p:cNvPr id="46" name="Rektangel 4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7" name="Rak 4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Rak 4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textruta 4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50" name="Rak 49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Rak 50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" name="Grupp 51"/>
          <p:cNvGrpSpPr/>
          <p:nvPr/>
        </p:nvGrpSpPr>
        <p:grpSpPr>
          <a:xfrm>
            <a:off x="5432791" y="1046401"/>
            <a:ext cx="576063" cy="364306"/>
            <a:chOff x="1259632" y="4509120"/>
            <a:chExt cx="576063" cy="364306"/>
          </a:xfrm>
        </p:grpSpPr>
        <p:sp>
          <p:nvSpPr>
            <p:cNvPr id="53" name="Rektangel 5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4" name="Rak 5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Rak 5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textruta 5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57" name="Rak 56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Rak 57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9" name="Grupp 58"/>
          <p:cNvGrpSpPr/>
          <p:nvPr/>
        </p:nvGrpSpPr>
        <p:grpSpPr>
          <a:xfrm>
            <a:off x="8053233" y="3109680"/>
            <a:ext cx="576063" cy="364306"/>
            <a:chOff x="1259632" y="4509120"/>
            <a:chExt cx="576063" cy="364306"/>
          </a:xfrm>
        </p:grpSpPr>
        <p:sp>
          <p:nvSpPr>
            <p:cNvPr id="60" name="Rektangel 59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1" name="Rak 60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Rak 61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3" name="textruta 62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64" name="Rak 63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Rak 64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6" name="Grupp 65"/>
          <p:cNvGrpSpPr/>
          <p:nvPr/>
        </p:nvGrpSpPr>
        <p:grpSpPr>
          <a:xfrm>
            <a:off x="3704110" y="962582"/>
            <a:ext cx="576063" cy="364306"/>
            <a:chOff x="1259632" y="4509120"/>
            <a:chExt cx="576063" cy="364306"/>
          </a:xfrm>
        </p:grpSpPr>
        <p:sp>
          <p:nvSpPr>
            <p:cNvPr id="67" name="Rektangel 6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165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8" name="Rak 6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Rak 6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0" name="textruta 6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71" name="Rak 70"/>
            <p:cNvCxnSpPr>
              <a:stCxn id="6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Rak 7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Rak 7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4" name="Grupp 73"/>
          <p:cNvGrpSpPr/>
          <p:nvPr/>
        </p:nvGrpSpPr>
        <p:grpSpPr>
          <a:xfrm>
            <a:off x="910173" y="1467308"/>
            <a:ext cx="576063" cy="364306"/>
            <a:chOff x="1259632" y="4509120"/>
            <a:chExt cx="576063" cy="364306"/>
          </a:xfrm>
        </p:grpSpPr>
        <p:sp>
          <p:nvSpPr>
            <p:cNvPr id="75" name="Rektangel 7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6" name="Rak 7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Rak 7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8" name="textruta 7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79" name="Rak 78"/>
            <p:cNvCxnSpPr>
              <a:stCxn id="75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Rak 7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Rak 8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2" name="Grupp 81"/>
          <p:cNvGrpSpPr/>
          <p:nvPr/>
        </p:nvGrpSpPr>
        <p:grpSpPr>
          <a:xfrm>
            <a:off x="8604448" y="3109680"/>
            <a:ext cx="576063" cy="364306"/>
            <a:chOff x="1259632" y="4509120"/>
            <a:chExt cx="576063" cy="364306"/>
          </a:xfrm>
        </p:grpSpPr>
        <p:sp>
          <p:nvSpPr>
            <p:cNvPr id="83" name="Rektangel 8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4" name="Rak 8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Rak 8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6" name="textruta 8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148</a:t>
              </a:r>
              <a:endParaRPr lang="sv-SE" sz="700" b="1" dirty="0"/>
            </a:p>
          </p:txBody>
        </p:sp>
        <p:cxnSp>
          <p:nvCxnSpPr>
            <p:cNvPr id="87" name="Rak 86"/>
            <p:cNvCxnSpPr>
              <a:stCxn id="8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Rak 8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Rak 8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0" name="Grupp 89"/>
          <p:cNvGrpSpPr/>
          <p:nvPr/>
        </p:nvGrpSpPr>
        <p:grpSpPr>
          <a:xfrm>
            <a:off x="2411760" y="3933056"/>
            <a:ext cx="576063" cy="364306"/>
            <a:chOff x="1259632" y="4509120"/>
            <a:chExt cx="576063" cy="364306"/>
          </a:xfrm>
        </p:grpSpPr>
        <p:sp>
          <p:nvSpPr>
            <p:cNvPr id="91" name="Rektangel 9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102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92" name="Rak 9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Rak 9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4" name="textruta 9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95" name="Rak 94"/>
            <p:cNvCxnSpPr>
              <a:stCxn id="9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Rak 9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Rak 9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8" name="Grupp 97"/>
          <p:cNvGrpSpPr/>
          <p:nvPr/>
        </p:nvGrpSpPr>
        <p:grpSpPr>
          <a:xfrm>
            <a:off x="2573890" y="4869160"/>
            <a:ext cx="576063" cy="364306"/>
            <a:chOff x="1259632" y="4509120"/>
            <a:chExt cx="576063" cy="364306"/>
          </a:xfrm>
        </p:grpSpPr>
        <p:sp>
          <p:nvSpPr>
            <p:cNvPr id="99" name="Rektangel 9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88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00" name="Rak 9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Rak 10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2" name="textruta 10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03" name="Rak 102"/>
            <p:cNvCxnSpPr>
              <a:stCxn id="9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Rak 103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Rak 104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6" name="Grupp 105"/>
          <p:cNvGrpSpPr/>
          <p:nvPr/>
        </p:nvGrpSpPr>
        <p:grpSpPr>
          <a:xfrm>
            <a:off x="3970050" y="5051313"/>
            <a:ext cx="576063" cy="364306"/>
            <a:chOff x="1259632" y="4509120"/>
            <a:chExt cx="576063" cy="364306"/>
          </a:xfrm>
        </p:grpSpPr>
        <p:sp>
          <p:nvSpPr>
            <p:cNvPr id="107" name="Rektangel 10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36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08" name="Rak 10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Rak 10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0" name="textruta 10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11" name="Rak 110"/>
            <p:cNvCxnSpPr>
              <a:stCxn id="10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Rak 11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Rak 11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4" name="Grupp 113"/>
          <p:cNvGrpSpPr/>
          <p:nvPr/>
        </p:nvGrpSpPr>
        <p:grpSpPr>
          <a:xfrm>
            <a:off x="3088542" y="4890926"/>
            <a:ext cx="576063" cy="364306"/>
            <a:chOff x="1259632" y="4509120"/>
            <a:chExt cx="576063" cy="364306"/>
          </a:xfrm>
        </p:grpSpPr>
        <p:sp>
          <p:nvSpPr>
            <p:cNvPr id="115" name="Rektangel 11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174-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16" name="Rak 11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Rak 11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8" name="textruta 11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119" name="Rak 118"/>
            <p:cNvCxnSpPr>
              <a:stCxn id="115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Rak 11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Rak 12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2" name="Grupp 121"/>
          <p:cNvGrpSpPr/>
          <p:nvPr/>
        </p:nvGrpSpPr>
        <p:grpSpPr>
          <a:xfrm>
            <a:off x="3864918" y="4088142"/>
            <a:ext cx="576063" cy="364306"/>
            <a:chOff x="1259632" y="4509120"/>
            <a:chExt cx="576063" cy="364306"/>
          </a:xfrm>
        </p:grpSpPr>
        <p:sp>
          <p:nvSpPr>
            <p:cNvPr id="123" name="Rektangel 12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(174)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24" name="Rak 12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Rak 12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6" name="textruta 12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127" name="Rak 126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Rak 127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9" name="Grupp 128"/>
          <p:cNvGrpSpPr/>
          <p:nvPr/>
        </p:nvGrpSpPr>
        <p:grpSpPr>
          <a:xfrm rot="4148855">
            <a:off x="4188996" y="4465088"/>
            <a:ext cx="258364" cy="296646"/>
            <a:chOff x="3448687" y="2596601"/>
            <a:chExt cx="374222" cy="296646"/>
          </a:xfrm>
        </p:grpSpPr>
        <p:sp>
          <p:nvSpPr>
            <p:cNvPr id="130" name="Ellips 12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31" name="Rak 13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Rak 13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Rak 13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Rak 13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Rak 13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Rak 13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Rak 13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Rak 137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9" name="Höger 138"/>
          <p:cNvSpPr/>
          <p:nvPr/>
        </p:nvSpPr>
        <p:spPr>
          <a:xfrm rot="9710191">
            <a:off x="4314891" y="4155815"/>
            <a:ext cx="327199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" name="Frihandsfigur 1"/>
          <p:cNvSpPr/>
          <p:nvPr/>
        </p:nvSpPr>
        <p:spPr>
          <a:xfrm>
            <a:off x="3608024" y="4076241"/>
            <a:ext cx="468217" cy="1580920"/>
          </a:xfrm>
          <a:custGeom>
            <a:avLst/>
            <a:gdLst>
              <a:gd name="connsiteX0" fmla="*/ 468217 w 468217"/>
              <a:gd name="connsiteY0" fmla="*/ 1580920 h 1580920"/>
              <a:gd name="connsiteX1" fmla="*/ 330506 w 468217"/>
              <a:gd name="connsiteY1" fmla="*/ 1261431 h 1580920"/>
              <a:gd name="connsiteX2" fmla="*/ 0 w 468217"/>
              <a:gd name="connsiteY2" fmla="*/ 1195330 h 1580920"/>
              <a:gd name="connsiteX3" fmla="*/ 77118 w 468217"/>
              <a:gd name="connsiteY3" fmla="*/ 0 h 15809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8217" h="1580920">
                <a:moveTo>
                  <a:pt x="468217" y="1580920"/>
                </a:moveTo>
                <a:lnTo>
                  <a:pt x="330506" y="1261431"/>
                </a:lnTo>
                <a:lnTo>
                  <a:pt x="0" y="1195330"/>
                </a:lnTo>
                <a:lnTo>
                  <a:pt x="77118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43" name="Grupp 142"/>
          <p:cNvGrpSpPr/>
          <p:nvPr/>
        </p:nvGrpSpPr>
        <p:grpSpPr>
          <a:xfrm>
            <a:off x="5773242" y="5415448"/>
            <a:ext cx="374222" cy="296646"/>
            <a:chOff x="3448687" y="2596601"/>
            <a:chExt cx="374222" cy="296646"/>
          </a:xfrm>
        </p:grpSpPr>
        <p:sp>
          <p:nvSpPr>
            <p:cNvPr id="144" name="Ellips 143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45" name="Rak 144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Rak 145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" name="Rak 146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" name="Rak 147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" name="Rak 148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Rak 149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Rak 150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Rak 151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3" name="Grupp 152"/>
          <p:cNvGrpSpPr/>
          <p:nvPr/>
        </p:nvGrpSpPr>
        <p:grpSpPr>
          <a:xfrm rot="4148855">
            <a:off x="5585235" y="4843649"/>
            <a:ext cx="258364" cy="296646"/>
            <a:chOff x="3448687" y="2596601"/>
            <a:chExt cx="374222" cy="296646"/>
          </a:xfrm>
        </p:grpSpPr>
        <p:sp>
          <p:nvSpPr>
            <p:cNvPr id="154" name="Ellips 153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55" name="Rak 154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" name="Rak 155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" name="Rak 156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" name="Rak 157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Rak 158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Rak 159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1" name="Rak 160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2" name="Rak 161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3" name="Grupp 162"/>
          <p:cNvGrpSpPr/>
          <p:nvPr/>
        </p:nvGrpSpPr>
        <p:grpSpPr>
          <a:xfrm>
            <a:off x="4845850" y="4169980"/>
            <a:ext cx="374222" cy="296646"/>
            <a:chOff x="3448687" y="2596601"/>
            <a:chExt cx="374222" cy="296646"/>
          </a:xfrm>
        </p:grpSpPr>
        <p:sp>
          <p:nvSpPr>
            <p:cNvPr id="164" name="Ellips 163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65" name="Rak 164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Rak 165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Rak 166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Rak 167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Rak 168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Rak 169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Rak 170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Rak 171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3" name="Grupp 172"/>
          <p:cNvGrpSpPr/>
          <p:nvPr/>
        </p:nvGrpSpPr>
        <p:grpSpPr>
          <a:xfrm rot="3424874">
            <a:off x="5955946" y="2276695"/>
            <a:ext cx="374222" cy="296646"/>
            <a:chOff x="3448687" y="2596601"/>
            <a:chExt cx="374222" cy="296646"/>
          </a:xfrm>
        </p:grpSpPr>
        <p:sp>
          <p:nvSpPr>
            <p:cNvPr id="174" name="Ellips 173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75" name="Rak 174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Rak 175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Rak 176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Rak 177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Rak 178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Rak 179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Rak 180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Rak 181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3" name="Grupp 182"/>
          <p:cNvGrpSpPr/>
          <p:nvPr/>
        </p:nvGrpSpPr>
        <p:grpSpPr>
          <a:xfrm rot="19377325">
            <a:off x="6880128" y="2358174"/>
            <a:ext cx="590978" cy="512483"/>
            <a:chOff x="3448687" y="2596601"/>
            <a:chExt cx="374222" cy="296646"/>
          </a:xfrm>
        </p:grpSpPr>
        <p:sp>
          <p:nvSpPr>
            <p:cNvPr id="184" name="Ellips 183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85" name="Rak 184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Rak 185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Rak 186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Rak 187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Rak 188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Rak 189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Rak 190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Rak 191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3" name="Grupp 192"/>
          <p:cNvGrpSpPr/>
          <p:nvPr/>
        </p:nvGrpSpPr>
        <p:grpSpPr>
          <a:xfrm rot="3424874">
            <a:off x="6307457" y="2478670"/>
            <a:ext cx="374222" cy="296646"/>
            <a:chOff x="3448687" y="2596601"/>
            <a:chExt cx="374222" cy="296646"/>
          </a:xfrm>
        </p:grpSpPr>
        <p:sp>
          <p:nvSpPr>
            <p:cNvPr id="194" name="Ellips 193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95" name="Rak 194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Rak 195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Rak 196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Rak 197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Rak 198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Rak 199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Rak 200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Rak 201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3" name="Grupp 212"/>
          <p:cNvGrpSpPr/>
          <p:nvPr/>
        </p:nvGrpSpPr>
        <p:grpSpPr>
          <a:xfrm rot="4148855">
            <a:off x="5001242" y="2579203"/>
            <a:ext cx="258364" cy="296646"/>
            <a:chOff x="3448687" y="2596601"/>
            <a:chExt cx="374222" cy="296646"/>
          </a:xfrm>
        </p:grpSpPr>
        <p:sp>
          <p:nvSpPr>
            <p:cNvPr id="214" name="Ellips 213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15" name="Rak 214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Rak 215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Rak 216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Rak 217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Rak 218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Rak 219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Rak 220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Rak 221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3" name="Grupp 222"/>
          <p:cNvGrpSpPr/>
          <p:nvPr/>
        </p:nvGrpSpPr>
        <p:grpSpPr>
          <a:xfrm rot="18775989">
            <a:off x="4404910" y="2654604"/>
            <a:ext cx="374222" cy="296646"/>
            <a:chOff x="3448687" y="2596601"/>
            <a:chExt cx="374222" cy="296646"/>
          </a:xfrm>
        </p:grpSpPr>
        <p:sp>
          <p:nvSpPr>
            <p:cNvPr id="224" name="Ellips 223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25" name="Rak 224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Rak 225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Rak 226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Rak 227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Rak 228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Rak 229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1" name="Rak 230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2" name="Rak 231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3" name="Grupp 232"/>
          <p:cNvGrpSpPr/>
          <p:nvPr/>
        </p:nvGrpSpPr>
        <p:grpSpPr>
          <a:xfrm rot="3515331">
            <a:off x="5032140" y="2013843"/>
            <a:ext cx="374222" cy="513010"/>
            <a:chOff x="3448687" y="2596601"/>
            <a:chExt cx="374222" cy="296646"/>
          </a:xfrm>
        </p:grpSpPr>
        <p:sp>
          <p:nvSpPr>
            <p:cNvPr id="234" name="Ellips 233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35" name="Rak 234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6" name="Rak 235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Rak 236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Rak 237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Rak 238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Rak 239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Rak 240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Rak 241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3" name="Grupp 242"/>
          <p:cNvGrpSpPr/>
          <p:nvPr/>
        </p:nvGrpSpPr>
        <p:grpSpPr>
          <a:xfrm rot="4148855">
            <a:off x="5478460" y="2158514"/>
            <a:ext cx="258364" cy="296646"/>
            <a:chOff x="3448687" y="2596601"/>
            <a:chExt cx="374222" cy="296646"/>
          </a:xfrm>
        </p:grpSpPr>
        <p:sp>
          <p:nvSpPr>
            <p:cNvPr id="244" name="Ellips 243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45" name="Rak 244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Rak 245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Rak 246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Rak 247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Rak 248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Rak 249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Rak 250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Rak 251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564765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4.44444E-6 L 0.08368 0.02338 " pathEditMode="relative" ptsTypes="AA">
                                      <p:cBhvr>
                                        <p:cTn id="6" dur="2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8.67362E-19 L 0.02222 -0.02801 " pathEditMode="relative" ptsTypes="AA">
                                      <p:cBhvr>
                                        <p:cTn id="8" dur="2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3.7037E-6 L 0.0717 0.02801 " pathEditMode="relative" ptsTypes="AA">
                                      <p:cBhvr>
                                        <p:cTn id="10" dur="2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4" name="Grupp 173"/>
          <p:cNvGrpSpPr/>
          <p:nvPr/>
        </p:nvGrpSpPr>
        <p:grpSpPr>
          <a:xfrm rot="4148855">
            <a:off x="5585235" y="4843649"/>
            <a:ext cx="258364" cy="296646"/>
            <a:chOff x="3448687" y="2596601"/>
            <a:chExt cx="374222" cy="296646"/>
          </a:xfrm>
        </p:grpSpPr>
        <p:sp>
          <p:nvSpPr>
            <p:cNvPr id="175" name="Ellips 174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76" name="Rak 175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Rak 176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Rak 177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Rak 178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Rak 179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Rak 180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Rak 181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Rak 182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4" name="Grupp 183"/>
          <p:cNvGrpSpPr/>
          <p:nvPr/>
        </p:nvGrpSpPr>
        <p:grpSpPr>
          <a:xfrm>
            <a:off x="4845850" y="4169980"/>
            <a:ext cx="374222" cy="296646"/>
            <a:chOff x="3448687" y="2596601"/>
            <a:chExt cx="374222" cy="296646"/>
          </a:xfrm>
        </p:grpSpPr>
        <p:sp>
          <p:nvSpPr>
            <p:cNvPr id="185" name="Ellips 184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86" name="Rak 185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Rak 186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Rak 187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Rak 188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Rak 189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Rak 190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Rak 191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Rak 192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1" name="Grupp 150"/>
          <p:cNvGrpSpPr/>
          <p:nvPr/>
        </p:nvGrpSpPr>
        <p:grpSpPr>
          <a:xfrm>
            <a:off x="5773242" y="5415448"/>
            <a:ext cx="374222" cy="296646"/>
            <a:chOff x="3448687" y="2596601"/>
            <a:chExt cx="374222" cy="296646"/>
          </a:xfrm>
        </p:grpSpPr>
        <p:sp>
          <p:nvSpPr>
            <p:cNvPr id="152" name="Ellips 151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53" name="Rak 152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Rak 153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Rak 154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" name="Rak 155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" name="Rak 156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" name="Rak 157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Rak 158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Rak 159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1" name="Frihandsfigur 170"/>
          <p:cNvSpPr/>
          <p:nvPr/>
        </p:nvSpPr>
        <p:spPr>
          <a:xfrm>
            <a:off x="5530467" y="1382617"/>
            <a:ext cx="2572439" cy="44067"/>
          </a:xfrm>
          <a:custGeom>
            <a:avLst/>
            <a:gdLst>
              <a:gd name="connsiteX0" fmla="*/ 0 w 2572439"/>
              <a:gd name="connsiteY0" fmla="*/ 44067 h 44067"/>
              <a:gd name="connsiteX1" fmla="*/ 2572439 w 2572439"/>
              <a:gd name="connsiteY1" fmla="*/ 0 h 440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572439" h="44067">
                <a:moveTo>
                  <a:pt x="0" y="44067"/>
                </a:moveTo>
                <a:lnTo>
                  <a:pt x="2572439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72" name="Frihandsfigur 171"/>
          <p:cNvSpPr/>
          <p:nvPr/>
        </p:nvSpPr>
        <p:spPr>
          <a:xfrm>
            <a:off x="2770742" y="1096178"/>
            <a:ext cx="2759725" cy="1079653"/>
          </a:xfrm>
          <a:custGeom>
            <a:avLst/>
            <a:gdLst>
              <a:gd name="connsiteX0" fmla="*/ 0 w 2759725"/>
              <a:gd name="connsiteY0" fmla="*/ 1079653 h 1079653"/>
              <a:gd name="connsiteX1" fmla="*/ 407624 w 2759725"/>
              <a:gd name="connsiteY1" fmla="*/ 369065 h 1079653"/>
              <a:gd name="connsiteX2" fmla="*/ 1388125 w 2759725"/>
              <a:gd name="connsiteY2" fmla="*/ 0 h 1079653"/>
              <a:gd name="connsiteX3" fmla="*/ 1366092 w 2759725"/>
              <a:gd name="connsiteY3" fmla="*/ 561861 h 1079653"/>
              <a:gd name="connsiteX4" fmla="*/ 2759725 w 2759725"/>
              <a:gd name="connsiteY4" fmla="*/ 302964 h 1079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59725" h="1079653">
                <a:moveTo>
                  <a:pt x="0" y="1079653"/>
                </a:moveTo>
                <a:lnTo>
                  <a:pt x="407624" y="369065"/>
                </a:lnTo>
                <a:lnTo>
                  <a:pt x="1388125" y="0"/>
                </a:lnTo>
                <a:lnTo>
                  <a:pt x="1366092" y="561861"/>
                </a:lnTo>
                <a:lnTo>
                  <a:pt x="2759725" y="302964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73" name="Frihandsfigur 172"/>
          <p:cNvSpPr/>
          <p:nvPr/>
        </p:nvSpPr>
        <p:spPr>
          <a:xfrm>
            <a:off x="8284684" y="1299990"/>
            <a:ext cx="771181" cy="0"/>
          </a:xfrm>
          <a:custGeom>
            <a:avLst/>
            <a:gdLst>
              <a:gd name="connsiteX0" fmla="*/ 0 w 771181"/>
              <a:gd name="connsiteY0" fmla="*/ 0 h 0"/>
              <a:gd name="connsiteX1" fmla="*/ 771181 w 771181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71181">
                <a:moveTo>
                  <a:pt x="0" y="0"/>
                </a:moveTo>
                <a:lnTo>
                  <a:pt x="771181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4" name="Frihandsfigur 3"/>
          <p:cNvSpPr/>
          <p:nvPr/>
        </p:nvSpPr>
        <p:spPr>
          <a:xfrm>
            <a:off x="4081749" y="4076241"/>
            <a:ext cx="1801258" cy="1828800"/>
          </a:xfrm>
          <a:custGeom>
            <a:avLst/>
            <a:gdLst>
              <a:gd name="connsiteX0" fmla="*/ 1801258 w 1801258"/>
              <a:gd name="connsiteY0" fmla="*/ 1828800 h 1828800"/>
              <a:gd name="connsiteX1" fmla="*/ 991518 w 1801258"/>
              <a:gd name="connsiteY1" fmla="*/ 1222872 h 1828800"/>
              <a:gd name="connsiteX2" fmla="*/ 462709 w 1801258"/>
              <a:gd name="connsiteY2" fmla="*/ 1244906 h 1828800"/>
              <a:gd name="connsiteX3" fmla="*/ 0 w 1801258"/>
              <a:gd name="connsiteY3" fmla="*/ 258896 h 1828800"/>
              <a:gd name="connsiteX4" fmla="*/ 88135 w 1801258"/>
              <a:gd name="connsiteY4" fmla="*/ 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1258" h="1828800">
                <a:moveTo>
                  <a:pt x="1801258" y="1828800"/>
                </a:moveTo>
                <a:lnTo>
                  <a:pt x="991518" y="1222872"/>
                </a:lnTo>
                <a:lnTo>
                  <a:pt x="462709" y="1244906"/>
                </a:lnTo>
                <a:lnTo>
                  <a:pt x="0" y="258896"/>
                </a:lnTo>
                <a:lnTo>
                  <a:pt x="88135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22" name="Grupp 121"/>
          <p:cNvGrpSpPr/>
          <p:nvPr/>
        </p:nvGrpSpPr>
        <p:grpSpPr>
          <a:xfrm>
            <a:off x="3864918" y="4088142"/>
            <a:ext cx="576063" cy="364306"/>
            <a:chOff x="1259632" y="4509120"/>
            <a:chExt cx="576063" cy="364306"/>
          </a:xfrm>
        </p:grpSpPr>
        <p:sp>
          <p:nvSpPr>
            <p:cNvPr id="123" name="Rektangel 12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(174)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24" name="Rak 12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Rak 12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6" name="textruta 12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127" name="Rak 126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Rak 127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extruta 1"/>
          <p:cNvSpPr txBox="1"/>
          <p:nvPr/>
        </p:nvSpPr>
        <p:spPr>
          <a:xfrm>
            <a:off x="3606083" y="116632"/>
            <a:ext cx="19769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err="1" smtClean="0"/>
              <a:t>Turn</a:t>
            </a:r>
            <a:r>
              <a:rPr lang="sv-SE" dirty="0" smtClean="0"/>
              <a:t> 4 – Mar 22-24</a:t>
            </a:r>
            <a:endParaRPr lang="sv-SE" dirty="0"/>
          </a:p>
        </p:txBody>
      </p:sp>
      <p:grpSp>
        <p:nvGrpSpPr>
          <p:cNvPr id="5" name="Grupp 4"/>
          <p:cNvGrpSpPr/>
          <p:nvPr/>
        </p:nvGrpSpPr>
        <p:grpSpPr>
          <a:xfrm>
            <a:off x="4856727" y="1039577"/>
            <a:ext cx="576063" cy="364306"/>
            <a:chOff x="1259632" y="4509120"/>
            <a:chExt cx="576063" cy="364306"/>
          </a:xfrm>
        </p:grpSpPr>
        <p:sp>
          <p:nvSpPr>
            <p:cNvPr id="6" name="Rektangel 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" name="Rak 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Rak 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ruta 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10" name="Rak 9"/>
            <p:cNvCxnSpPr>
              <a:stCxn id="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Rak 10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Rak 11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Grupp 12"/>
          <p:cNvGrpSpPr/>
          <p:nvPr/>
        </p:nvGrpSpPr>
        <p:grpSpPr>
          <a:xfrm>
            <a:off x="3393566" y="4359900"/>
            <a:ext cx="576063" cy="364306"/>
            <a:chOff x="1259632" y="4509120"/>
            <a:chExt cx="576063" cy="364306"/>
          </a:xfrm>
        </p:grpSpPr>
        <p:sp>
          <p:nvSpPr>
            <p:cNvPr id="14" name="Rektangel 1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174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5" name="Rak 1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Rak 1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ruta 16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18" name="Rak 17"/>
            <p:cNvCxnSpPr>
              <a:stCxn id="1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Rak 18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Rak 19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Grupp 20"/>
          <p:cNvGrpSpPr/>
          <p:nvPr/>
        </p:nvGrpSpPr>
        <p:grpSpPr>
          <a:xfrm>
            <a:off x="3025388" y="1391579"/>
            <a:ext cx="576063" cy="364306"/>
            <a:chOff x="1259632" y="4509120"/>
            <a:chExt cx="576063" cy="364306"/>
          </a:xfrm>
        </p:grpSpPr>
        <p:sp>
          <p:nvSpPr>
            <p:cNvPr id="22" name="Rektangel 2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209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3" name="Rak 2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Rak 2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textruta 24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26" name="Rak 25"/>
            <p:cNvCxnSpPr>
              <a:stCxn id="2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Rak 26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Rak 27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Grupp 28"/>
          <p:cNvGrpSpPr/>
          <p:nvPr/>
        </p:nvGrpSpPr>
        <p:grpSpPr>
          <a:xfrm>
            <a:off x="3974718" y="1310517"/>
            <a:ext cx="576063" cy="364306"/>
            <a:chOff x="1259632" y="4509120"/>
            <a:chExt cx="576063" cy="364306"/>
          </a:xfrm>
        </p:grpSpPr>
        <p:sp>
          <p:nvSpPr>
            <p:cNvPr id="30" name="Rektangel 29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141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1" name="Rak 30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Rak 31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textruta 32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34" name="Rak 33"/>
            <p:cNvCxnSpPr>
              <a:stCxn id="30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Rak 34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Rak 35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" name="Grupp 36"/>
          <p:cNvGrpSpPr/>
          <p:nvPr/>
        </p:nvGrpSpPr>
        <p:grpSpPr>
          <a:xfrm>
            <a:off x="8060956" y="832446"/>
            <a:ext cx="576063" cy="364306"/>
            <a:chOff x="1259632" y="4509120"/>
            <a:chExt cx="576063" cy="364306"/>
          </a:xfrm>
        </p:grpSpPr>
        <p:sp>
          <p:nvSpPr>
            <p:cNvPr id="38" name="Rektangel 3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57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9" name="Rak 3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Rak 3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textruta 4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42" name="Rak 41"/>
            <p:cNvCxnSpPr>
              <a:stCxn id="3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Rak 42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Rak 43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5" name="Grupp 44"/>
          <p:cNvGrpSpPr/>
          <p:nvPr/>
        </p:nvGrpSpPr>
        <p:grpSpPr>
          <a:xfrm>
            <a:off x="8604449" y="836712"/>
            <a:ext cx="576063" cy="364306"/>
            <a:chOff x="1259632" y="4509120"/>
            <a:chExt cx="576063" cy="364306"/>
          </a:xfrm>
        </p:grpSpPr>
        <p:sp>
          <p:nvSpPr>
            <p:cNvPr id="46" name="Rektangel 4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7" name="Rak 4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Rak 4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textruta 4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50" name="Rak 49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Rak 50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" name="Grupp 51"/>
          <p:cNvGrpSpPr/>
          <p:nvPr/>
        </p:nvGrpSpPr>
        <p:grpSpPr>
          <a:xfrm>
            <a:off x="5432791" y="1046401"/>
            <a:ext cx="576063" cy="364306"/>
            <a:chOff x="1259632" y="4509120"/>
            <a:chExt cx="576063" cy="364306"/>
          </a:xfrm>
        </p:grpSpPr>
        <p:sp>
          <p:nvSpPr>
            <p:cNvPr id="53" name="Rektangel 5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4" name="Rak 5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Rak 5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textruta 5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57" name="Rak 56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Rak 57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9" name="Grupp 58"/>
          <p:cNvGrpSpPr/>
          <p:nvPr/>
        </p:nvGrpSpPr>
        <p:grpSpPr>
          <a:xfrm>
            <a:off x="8053233" y="3109680"/>
            <a:ext cx="576063" cy="364306"/>
            <a:chOff x="1259632" y="4509120"/>
            <a:chExt cx="576063" cy="364306"/>
          </a:xfrm>
        </p:grpSpPr>
        <p:sp>
          <p:nvSpPr>
            <p:cNvPr id="60" name="Rektangel 59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1" name="Rak 60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Rak 61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3" name="textruta 62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64" name="Rak 63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Rak 64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6" name="Grupp 65"/>
          <p:cNvGrpSpPr/>
          <p:nvPr/>
        </p:nvGrpSpPr>
        <p:grpSpPr>
          <a:xfrm>
            <a:off x="3704110" y="962582"/>
            <a:ext cx="576063" cy="364306"/>
            <a:chOff x="1259632" y="4509120"/>
            <a:chExt cx="576063" cy="364306"/>
          </a:xfrm>
        </p:grpSpPr>
        <p:sp>
          <p:nvSpPr>
            <p:cNvPr id="67" name="Rektangel 6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165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8" name="Rak 6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Rak 6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0" name="textruta 6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71" name="Rak 70"/>
            <p:cNvCxnSpPr>
              <a:stCxn id="6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Rak 7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Rak 7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4" name="Grupp 73"/>
          <p:cNvGrpSpPr/>
          <p:nvPr/>
        </p:nvGrpSpPr>
        <p:grpSpPr>
          <a:xfrm>
            <a:off x="910173" y="1467308"/>
            <a:ext cx="576063" cy="364306"/>
            <a:chOff x="1259632" y="4509120"/>
            <a:chExt cx="576063" cy="364306"/>
          </a:xfrm>
        </p:grpSpPr>
        <p:sp>
          <p:nvSpPr>
            <p:cNvPr id="75" name="Rektangel 7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6" name="Rak 7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Rak 7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8" name="textruta 7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79" name="Rak 78"/>
            <p:cNvCxnSpPr>
              <a:stCxn id="75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Rak 7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Rak 8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2" name="Grupp 81"/>
          <p:cNvGrpSpPr/>
          <p:nvPr/>
        </p:nvGrpSpPr>
        <p:grpSpPr>
          <a:xfrm>
            <a:off x="8604448" y="3109680"/>
            <a:ext cx="576063" cy="364306"/>
            <a:chOff x="1259632" y="4509120"/>
            <a:chExt cx="576063" cy="364306"/>
          </a:xfrm>
        </p:grpSpPr>
        <p:sp>
          <p:nvSpPr>
            <p:cNvPr id="83" name="Rektangel 8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4" name="Rak 8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Rak 8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6" name="textruta 8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148</a:t>
              </a:r>
              <a:endParaRPr lang="sv-SE" sz="700" b="1" dirty="0"/>
            </a:p>
          </p:txBody>
        </p:sp>
        <p:cxnSp>
          <p:nvCxnSpPr>
            <p:cNvPr id="87" name="Rak 86"/>
            <p:cNvCxnSpPr>
              <a:stCxn id="8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Rak 8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Rak 8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0" name="Grupp 89"/>
          <p:cNvGrpSpPr/>
          <p:nvPr/>
        </p:nvGrpSpPr>
        <p:grpSpPr>
          <a:xfrm>
            <a:off x="3131841" y="4072806"/>
            <a:ext cx="576063" cy="364306"/>
            <a:chOff x="1259632" y="4509120"/>
            <a:chExt cx="576063" cy="364306"/>
          </a:xfrm>
        </p:grpSpPr>
        <p:sp>
          <p:nvSpPr>
            <p:cNvPr id="91" name="Rektangel 9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102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92" name="Rak 9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Rak 9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4" name="textruta 9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95" name="Rak 94"/>
            <p:cNvCxnSpPr>
              <a:stCxn id="9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Rak 9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Rak 9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8" name="Grupp 97"/>
          <p:cNvGrpSpPr/>
          <p:nvPr/>
        </p:nvGrpSpPr>
        <p:grpSpPr>
          <a:xfrm>
            <a:off x="3275856" y="5080918"/>
            <a:ext cx="576063" cy="364306"/>
            <a:chOff x="1259632" y="4509120"/>
            <a:chExt cx="576063" cy="364306"/>
          </a:xfrm>
        </p:grpSpPr>
        <p:sp>
          <p:nvSpPr>
            <p:cNvPr id="99" name="Rektangel 9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88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00" name="Rak 9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Rak 10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2" name="textruta 10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03" name="Rak 102"/>
            <p:cNvCxnSpPr>
              <a:stCxn id="9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Rak 103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Rak 104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6" name="Grupp 105"/>
          <p:cNvGrpSpPr/>
          <p:nvPr/>
        </p:nvGrpSpPr>
        <p:grpSpPr>
          <a:xfrm>
            <a:off x="3970050" y="5051313"/>
            <a:ext cx="576063" cy="364306"/>
            <a:chOff x="1259632" y="4509120"/>
            <a:chExt cx="576063" cy="364306"/>
          </a:xfrm>
        </p:grpSpPr>
        <p:sp>
          <p:nvSpPr>
            <p:cNvPr id="107" name="Rektangel 10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36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08" name="Rak 10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Rak 10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0" name="textruta 10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11" name="Rak 110"/>
            <p:cNvCxnSpPr>
              <a:stCxn id="10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Rak 11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Rak 11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4" name="Grupp 113"/>
          <p:cNvGrpSpPr/>
          <p:nvPr/>
        </p:nvGrpSpPr>
        <p:grpSpPr>
          <a:xfrm>
            <a:off x="3275856" y="4653136"/>
            <a:ext cx="576063" cy="364306"/>
            <a:chOff x="1259632" y="4509120"/>
            <a:chExt cx="576063" cy="364306"/>
          </a:xfrm>
        </p:grpSpPr>
        <p:sp>
          <p:nvSpPr>
            <p:cNvPr id="115" name="Rektangel 11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174-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16" name="Rak 11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Rak 11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8" name="textruta 11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119" name="Rak 118"/>
            <p:cNvCxnSpPr>
              <a:stCxn id="115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Rak 11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Rak 12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9" name="Grupp 128"/>
          <p:cNvGrpSpPr/>
          <p:nvPr/>
        </p:nvGrpSpPr>
        <p:grpSpPr>
          <a:xfrm rot="4148855">
            <a:off x="4188996" y="4465088"/>
            <a:ext cx="258364" cy="296646"/>
            <a:chOff x="3448687" y="2596601"/>
            <a:chExt cx="374222" cy="296646"/>
          </a:xfrm>
        </p:grpSpPr>
        <p:sp>
          <p:nvSpPr>
            <p:cNvPr id="130" name="Ellips 12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31" name="Rak 13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Rak 13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Rak 13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Rak 13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Rak 13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Rak 13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Rak 13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Rak 137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0" name="Explosion 1 139"/>
          <p:cNvSpPr/>
          <p:nvPr/>
        </p:nvSpPr>
        <p:spPr>
          <a:xfrm>
            <a:off x="5700787" y="5445224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1" name="Explosion 1 140"/>
          <p:cNvSpPr/>
          <p:nvPr/>
        </p:nvSpPr>
        <p:spPr>
          <a:xfrm>
            <a:off x="5960353" y="5489612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2" name="Explosion 1 141"/>
          <p:cNvSpPr/>
          <p:nvPr/>
        </p:nvSpPr>
        <p:spPr>
          <a:xfrm>
            <a:off x="4218553" y="4505661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3" name="Explosion 1 142"/>
          <p:cNvSpPr/>
          <p:nvPr/>
        </p:nvSpPr>
        <p:spPr>
          <a:xfrm>
            <a:off x="4748715" y="4269973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4" name="Explosion 1 143"/>
          <p:cNvSpPr/>
          <p:nvPr/>
        </p:nvSpPr>
        <p:spPr>
          <a:xfrm>
            <a:off x="6176377" y="4662656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5" name="Explosion 1 144"/>
          <p:cNvSpPr/>
          <p:nvPr/>
        </p:nvSpPr>
        <p:spPr>
          <a:xfrm>
            <a:off x="5624318" y="4850988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6" name="Explosion 1 145"/>
          <p:cNvSpPr/>
          <p:nvPr/>
        </p:nvSpPr>
        <p:spPr>
          <a:xfrm>
            <a:off x="5026231" y="4278595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7" name="Explosion 1 146"/>
          <p:cNvSpPr/>
          <p:nvPr/>
        </p:nvSpPr>
        <p:spPr>
          <a:xfrm>
            <a:off x="6328777" y="4893053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8" name="Explosion 1 147"/>
          <p:cNvSpPr/>
          <p:nvPr/>
        </p:nvSpPr>
        <p:spPr>
          <a:xfrm>
            <a:off x="5858095" y="5285564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9" name="Höger 148"/>
          <p:cNvSpPr/>
          <p:nvPr/>
        </p:nvSpPr>
        <p:spPr>
          <a:xfrm rot="18557163">
            <a:off x="5733803" y="5520699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50" name="Höger 149"/>
          <p:cNvSpPr/>
          <p:nvPr/>
        </p:nvSpPr>
        <p:spPr>
          <a:xfrm rot="7655640">
            <a:off x="4304474" y="4344071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94" name="Grupp 193"/>
          <p:cNvGrpSpPr/>
          <p:nvPr/>
        </p:nvGrpSpPr>
        <p:grpSpPr>
          <a:xfrm rot="3424874">
            <a:off x="5955946" y="2276695"/>
            <a:ext cx="374222" cy="296646"/>
            <a:chOff x="3448687" y="2596601"/>
            <a:chExt cx="374222" cy="296646"/>
          </a:xfrm>
        </p:grpSpPr>
        <p:sp>
          <p:nvSpPr>
            <p:cNvPr id="195" name="Ellips 194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96" name="Rak 195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Rak 196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Rak 197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Rak 198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Rak 199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Rak 200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Rak 201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Rak 202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4" name="Grupp 203"/>
          <p:cNvGrpSpPr/>
          <p:nvPr/>
        </p:nvGrpSpPr>
        <p:grpSpPr>
          <a:xfrm rot="19377325">
            <a:off x="6880128" y="2358174"/>
            <a:ext cx="590978" cy="512483"/>
            <a:chOff x="3448687" y="2596601"/>
            <a:chExt cx="374222" cy="296646"/>
          </a:xfrm>
        </p:grpSpPr>
        <p:sp>
          <p:nvSpPr>
            <p:cNvPr id="205" name="Ellips 204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06" name="Rak 205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Rak 206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Rak 207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Rak 208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Rak 209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Rak 210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Rak 211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Rak 212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4" name="Grupp 213"/>
          <p:cNvGrpSpPr/>
          <p:nvPr/>
        </p:nvGrpSpPr>
        <p:grpSpPr>
          <a:xfrm rot="3424874">
            <a:off x="6307457" y="2478670"/>
            <a:ext cx="374222" cy="296646"/>
            <a:chOff x="3448687" y="2596601"/>
            <a:chExt cx="374222" cy="296646"/>
          </a:xfrm>
        </p:grpSpPr>
        <p:sp>
          <p:nvSpPr>
            <p:cNvPr id="215" name="Ellips 214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16" name="Rak 215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Rak 216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Rak 217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Rak 218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Rak 219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Rak 220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Rak 221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Rak 222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4" name="Grupp 233"/>
          <p:cNvGrpSpPr/>
          <p:nvPr/>
        </p:nvGrpSpPr>
        <p:grpSpPr>
          <a:xfrm rot="4148855">
            <a:off x="5001242" y="2579203"/>
            <a:ext cx="258364" cy="296646"/>
            <a:chOff x="3448687" y="2596601"/>
            <a:chExt cx="374222" cy="296646"/>
          </a:xfrm>
        </p:grpSpPr>
        <p:sp>
          <p:nvSpPr>
            <p:cNvPr id="235" name="Ellips 234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36" name="Rak 235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Rak 236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Rak 237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Rak 238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Rak 239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Rak 240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Rak 241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Rak 242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4" name="Grupp 243"/>
          <p:cNvGrpSpPr/>
          <p:nvPr/>
        </p:nvGrpSpPr>
        <p:grpSpPr>
          <a:xfrm rot="18775989">
            <a:off x="4404910" y="2654604"/>
            <a:ext cx="374222" cy="296646"/>
            <a:chOff x="3448687" y="2596601"/>
            <a:chExt cx="374222" cy="296646"/>
          </a:xfrm>
        </p:grpSpPr>
        <p:sp>
          <p:nvSpPr>
            <p:cNvPr id="245" name="Ellips 244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46" name="Rak 245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Rak 246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Rak 247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Rak 248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Rak 249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Rak 250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Rak 251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Rak 252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4" name="Grupp 253"/>
          <p:cNvGrpSpPr/>
          <p:nvPr/>
        </p:nvGrpSpPr>
        <p:grpSpPr>
          <a:xfrm rot="3515331">
            <a:off x="5032140" y="2013843"/>
            <a:ext cx="374222" cy="513010"/>
            <a:chOff x="3448687" y="2596601"/>
            <a:chExt cx="374222" cy="296646"/>
          </a:xfrm>
        </p:grpSpPr>
        <p:sp>
          <p:nvSpPr>
            <p:cNvPr id="255" name="Ellips 254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56" name="Rak 255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Rak 256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Rak 257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Rak 258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Rak 259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Rak 260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Rak 261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3" name="Rak 262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4" name="Grupp 263"/>
          <p:cNvGrpSpPr/>
          <p:nvPr/>
        </p:nvGrpSpPr>
        <p:grpSpPr>
          <a:xfrm rot="4148855">
            <a:off x="5478460" y="2158514"/>
            <a:ext cx="258364" cy="296646"/>
            <a:chOff x="3448687" y="2596601"/>
            <a:chExt cx="374222" cy="296646"/>
          </a:xfrm>
        </p:grpSpPr>
        <p:sp>
          <p:nvSpPr>
            <p:cNvPr id="265" name="Ellips 264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66" name="Rak 265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Rak 266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Rak 267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9" name="Rak 268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Rak 269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Rak 270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2" name="Rak 271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3" name="Rak 272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993022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025 1.85185E-6 L -0.17048 0.02291 L 0.34236 0.59606 " pathEditMode="relative" rAng="0" ptsTypes="AAA">
                                      <p:cBhvr>
                                        <p:cTn id="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569" y="297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4236 0.59606 L 0.27014 0.6169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11" y="1042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4.44444E-6 L 0.00781 -0.04908 " pathEditMode="relative" ptsTypes="AA">
                                      <p:cBhvr>
                                        <p:cTn id="32" dur="2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4.81481E-6 L -0.05486 0.04398 " pathEditMode="relative" ptsTypes="AA">
                                      <p:cBhvr>
                                        <p:cTn id="34" dur="2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5" presetID="1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1.85185E-6 L 0.08003 0.00324 " pathEditMode="relative" ptsTypes="AA">
                                      <p:cBhvr>
                                        <p:cTn id="42" dur="2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7.5E-6 1.11111E-6 L 0.09149 -0.06736 " pathEditMode="relative" ptsTypes="AA">
                                      <p:cBhvr>
                                        <p:cTn id="44" dur="2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5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7656 0.61666 L 0.21267 0.59328 " pathEditMode="relative" ptsTypes="AA">
                                      <p:cBhvr>
                                        <p:cTn id="5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8003 0.00324 L 0.08541 0.03773 " pathEditMode="relative" ptsTypes="AA">
                                      <p:cBhvr>
                                        <p:cTn id="59" dur="2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0" grpId="0" animBg="1"/>
      <p:bldP spid="141" grpId="0" animBg="1"/>
      <p:bldP spid="142" grpId="0" animBg="1"/>
      <p:bldP spid="143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8" name="Grupp 257"/>
          <p:cNvGrpSpPr/>
          <p:nvPr/>
        </p:nvGrpSpPr>
        <p:grpSpPr>
          <a:xfrm rot="3515331">
            <a:off x="5032140" y="2013843"/>
            <a:ext cx="374222" cy="513010"/>
            <a:chOff x="3448687" y="2596601"/>
            <a:chExt cx="374222" cy="296646"/>
          </a:xfrm>
        </p:grpSpPr>
        <p:sp>
          <p:nvSpPr>
            <p:cNvPr id="259" name="Ellips 258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60" name="Rak 259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Rak 260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Rak 261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3" name="Rak 262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Rak 263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Rak 264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Rak 265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Rak 266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8" name="Grupp 267"/>
          <p:cNvGrpSpPr/>
          <p:nvPr/>
        </p:nvGrpSpPr>
        <p:grpSpPr>
          <a:xfrm rot="4148855">
            <a:off x="5478460" y="2158514"/>
            <a:ext cx="258364" cy="296646"/>
            <a:chOff x="3448687" y="2596601"/>
            <a:chExt cx="374222" cy="296646"/>
          </a:xfrm>
        </p:grpSpPr>
        <p:sp>
          <p:nvSpPr>
            <p:cNvPr id="269" name="Ellips 268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70" name="Rak 269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Rak 270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2" name="Rak 271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3" name="Rak 272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4" name="Rak 273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5" name="Rak 274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6" name="Rak 275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7" name="Rak 276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8" name="Grupp 227"/>
          <p:cNvGrpSpPr/>
          <p:nvPr/>
        </p:nvGrpSpPr>
        <p:grpSpPr>
          <a:xfrm rot="3424874">
            <a:off x="5955946" y="2276695"/>
            <a:ext cx="374222" cy="296646"/>
            <a:chOff x="3448687" y="2596601"/>
            <a:chExt cx="374222" cy="296646"/>
          </a:xfrm>
        </p:grpSpPr>
        <p:sp>
          <p:nvSpPr>
            <p:cNvPr id="229" name="Ellips 228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30" name="Rak 229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1" name="Rak 230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2" name="Rak 231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3" name="Rak 232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4" name="Rak 233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5" name="Rak 234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6" name="Rak 235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Rak 236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8" name="Grupp 237"/>
          <p:cNvGrpSpPr/>
          <p:nvPr/>
        </p:nvGrpSpPr>
        <p:grpSpPr>
          <a:xfrm rot="19377325">
            <a:off x="6880128" y="2358174"/>
            <a:ext cx="590978" cy="512483"/>
            <a:chOff x="3448687" y="2596601"/>
            <a:chExt cx="374222" cy="296646"/>
          </a:xfrm>
        </p:grpSpPr>
        <p:sp>
          <p:nvSpPr>
            <p:cNvPr id="239" name="Ellips 238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40" name="Rak 239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Rak 240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Rak 241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Rak 242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Rak 243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Rak 244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Rak 245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Rak 246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8" name="Grupp 247"/>
          <p:cNvGrpSpPr/>
          <p:nvPr/>
        </p:nvGrpSpPr>
        <p:grpSpPr>
          <a:xfrm rot="3424874">
            <a:off x="6307457" y="2478670"/>
            <a:ext cx="374222" cy="296646"/>
            <a:chOff x="3448687" y="2596601"/>
            <a:chExt cx="374222" cy="296646"/>
          </a:xfrm>
        </p:grpSpPr>
        <p:sp>
          <p:nvSpPr>
            <p:cNvPr id="249" name="Ellips 248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50" name="Rak 249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Rak 250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Rak 251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Rak 252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Rak 253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Rak 254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6" name="Rak 255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Rak 256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5" name="Frihandsfigur 184"/>
          <p:cNvSpPr/>
          <p:nvPr/>
        </p:nvSpPr>
        <p:spPr>
          <a:xfrm>
            <a:off x="5530467" y="1382617"/>
            <a:ext cx="2572439" cy="44067"/>
          </a:xfrm>
          <a:custGeom>
            <a:avLst/>
            <a:gdLst>
              <a:gd name="connsiteX0" fmla="*/ 0 w 2572439"/>
              <a:gd name="connsiteY0" fmla="*/ 44067 h 44067"/>
              <a:gd name="connsiteX1" fmla="*/ 2572439 w 2572439"/>
              <a:gd name="connsiteY1" fmla="*/ 0 h 440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572439" h="44067">
                <a:moveTo>
                  <a:pt x="0" y="44067"/>
                </a:moveTo>
                <a:lnTo>
                  <a:pt x="2572439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87" name="Frihandsfigur 186"/>
          <p:cNvSpPr/>
          <p:nvPr/>
        </p:nvSpPr>
        <p:spPr>
          <a:xfrm>
            <a:off x="8284684" y="1299990"/>
            <a:ext cx="771181" cy="0"/>
          </a:xfrm>
          <a:custGeom>
            <a:avLst/>
            <a:gdLst>
              <a:gd name="connsiteX0" fmla="*/ 0 w 771181"/>
              <a:gd name="connsiteY0" fmla="*/ 0 h 0"/>
              <a:gd name="connsiteX1" fmla="*/ 771181 w 771181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71181">
                <a:moveTo>
                  <a:pt x="0" y="0"/>
                </a:moveTo>
                <a:lnTo>
                  <a:pt x="771181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84" name="Frihandsfigur 183"/>
          <p:cNvSpPr/>
          <p:nvPr/>
        </p:nvSpPr>
        <p:spPr>
          <a:xfrm>
            <a:off x="4081749" y="4076241"/>
            <a:ext cx="1801258" cy="1828800"/>
          </a:xfrm>
          <a:custGeom>
            <a:avLst/>
            <a:gdLst>
              <a:gd name="connsiteX0" fmla="*/ 1801258 w 1801258"/>
              <a:gd name="connsiteY0" fmla="*/ 1828800 h 1828800"/>
              <a:gd name="connsiteX1" fmla="*/ 991518 w 1801258"/>
              <a:gd name="connsiteY1" fmla="*/ 1222872 h 1828800"/>
              <a:gd name="connsiteX2" fmla="*/ 462709 w 1801258"/>
              <a:gd name="connsiteY2" fmla="*/ 1244906 h 1828800"/>
              <a:gd name="connsiteX3" fmla="*/ 0 w 1801258"/>
              <a:gd name="connsiteY3" fmla="*/ 258896 h 1828800"/>
              <a:gd name="connsiteX4" fmla="*/ 88135 w 1801258"/>
              <a:gd name="connsiteY4" fmla="*/ 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1258" h="1828800">
                <a:moveTo>
                  <a:pt x="1801258" y="1828800"/>
                </a:moveTo>
                <a:lnTo>
                  <a:pt x="991518" y="1222872"/>
                </a:lnTo>
                <a:lnTo>
                  <a:pt x="462709" y="1244906"/>
                </a:lnTo>
                <a:lnTo>
                  <a:pt x="0" y="258896"/>
                </a:lnTo>
                <a:lnTo>
                  <a:pt x="88135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" name="Frihandsfigur 1"/>
          <p:cNvSpPr/>
          <p:nvPr/>
        </p:nvSpPr>
        <p:spPr>
          <a:xfrm>
            <a:off x="3332602" y="1784733"/>
            <a:ext cx="2142781" cy="1294481"/>
          </a:xfrm>
          <a:custGeom>
            <a:avLst/>
            <a:gdLst>
              <a:gd name="connsiteX0" fmla="*/ 0 w 2142781"/>
              <a:gd name="connsiteY0" fmla="*/ 1294481 h 1294481"/>
              <a:gd name="connsiteX1" fmla="*/ 159745 w 2142781"/>
              <a:gd name="connsiteY1" fmla="*/ 247879 h 1294481"/>
              <a:gd name="connsiteX2" fmla="*/ 1156771 w 2142781"/>
              <a:gd name="connsiteY2" fmla="*/ 170761 h 1294481"/>
              <a:gd name="connsiteX3" fmla="*/ 1266940 w 2142781"/>
              <a:gd name="connsiteY3" fmla="*/ 0 h 1294481"/>
              <a:gd name="connsiteX4" fmla="*/ 2142781 w 2142781"/>
              <a:gd name="connsiteY4" fmla="*/ 27542 h 12944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42781" h="1294481">
                <a:moveTo>
                  <a:pt x="0" y="1294481"/>
                </a:moveTo>
                <a:lnTo>
                  <a:pt x="159745" y="247879"/>
                </a:lnTo>
                <a:lnTo>
                  <a:pt x="1156771" y="170761"/>
                </a:lnTo>
                <a:lnTo>
                  <a:pt x="1266940" y="0"/>
                </a:lnTo>
                <a:lnTo>
                  <a:pt x="2142781" y="27542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9" name="Grupp 18"/>
          <p:cNvGrpSpPr/>
          <p:nvPr/>
        </p:nvGrpSpPr>
        <p:grpSpPr>
          <a:xfrm>
            <a:off x="3393566" y="4359900"/>
            <a:ext cx="576063" cy="364306"/>
            <a:chOff x="1259632" y="4509120"/>
            <a:chExt cx="576063" cy="364306"/>
          </a:xfrm>
        </p:grpSpPr>
        <p:sp>
          <p:nvSpPr>
            <p:cNvPr id="20" name="Rektangel 19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174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1" name="Rak 20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Rak 21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textruta 22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24" name="Rak 23"/>
            <p:cNvCxnSpPr>
              <a:stCxn id="20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Rak 24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Rak 25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0" name="Grupp 119"/>
          <p:cNvGrpSpPr/>
          <p:nvPr/>
        </p:nvGrpSpPr>
        <p:grpSpPr>
          <a:xfrm>
            <a:off x="3391849" y="4360936"/>
            <a:ext cx="576063" cy="364306"/>
            <a:chOff x="1259632" y="4509120"/>
            <a:chExt cx="576063" cy="364306"/>
          </a:xfrm>
        </p:grpSpPr>
        <p:sp>
          <p:nvSpPr>
            <p:cNvPr id="121" name="Rektangel 12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174-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22" name="Rak 12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Rak 12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4" name="textruta 12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125" name="Rak 124"/>
            <p:cNvCxnSpPr>
              <a:stCxn id="12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Rak 12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Rak 12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Grupp 2"/>
          <p:cNvGrpSpPr/>
          <p:nvPr/>
        </p:nvGrpSpPr>
        <p:grpSpPr>
          <a:xfrm>
            <a:off x="3391849" y="4361927"/>
            <a:ext cx="576063" cy="364306"/>
            <a:chOff x="1259632" y="4509120"/>
            <a:chExt cx="576063" cy="364306"/>
          </a:xfrm>
        </p:grpSpPr>
        <p:sp>
          <p:nvSpPr>
            <p:cNvPr id="4" name="Rektangel 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(174)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" name="Rak 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Rak 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textruta 6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8" name="Rak 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Rak 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textruta 9"/>
          <p:cNvSpPr txBox="1"/>
          <p:nvPr/>
        </p:nvSpPr>
        <p:spPr>
          <a:xfrm>
            <a:off x="3606083" y="116632"/>
            <a:ext cx="19769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err="1" smtClean="0"/>
              <a:t>Turn</a:t>
            </a:r>
            <a:r>
              <a:rPr lang="sv-SE" dirty="0" smtClean="0"/>
              <a:t> 5 – Mar 25-27</a:t>
            </a:r>
            <a:endParaRPr lang="sv-SE" dirty="0"/>
          </a:p>
        </p:txBody>
      </p:sp>
      <p:grpSp>
        <p:nvGrpSpPr>
          <p:cNvPr id="11" name="Grupp 10"/>
          <p:cNvGrpSpPr/>
          <p:nvPr/>
        </p:nvGrpSpPr>
        <p:grpSpPr>
          <a:xfrm>
            <a:off x="4856727" y="1039577"/>
            <a:ext cx="576063" cy="364306"/>
            <a:chOff x="1259632" y="4509120"/>
            <a:chExt cx="576063" cy="364306"/>
          </a:xfrm>
        </p:grpSpPr>
        <p:sp>
          <p:nvSpPr>
            <p:cNvPr id="12" name="Rektangel 1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3" name="Rak 1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Rak 1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textruta 14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16" name="Rak 15"/>
            <p:cNvCxnSpPr>
              <a:stCxn id="1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Rak 16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Rak 17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" name="Grupp 26"/>
          <p:cNvGrpSpPr/>
          <p:nvPr/>
        </p:nvGrpSpPr>
        <p:grpSpPr>
          <a:xfrm>
            <a:off x="5046344" y="5473107"/>
            <a:ext cx="576063" cy="364306"/>
            <a:chOff x="1259632" y="4509120"/>
            <a:chExt cx="576063" cy="364306"/>
          </a:xfrm>
        </p:grpSpPr>
        <p:sp>
          <p:nvSpPr>
            <p:cNvPr id="28" name="Rektangel 2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209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9" name="Rak 2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Rak 2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textruta 3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32" name="Rak 31"/>
            <p:cNvCxnSpPr>
              <a:stCxn id="2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Rak 32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Rak 33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Grupp 34"/>
          <p:cNvGrpSpPr/>
          <p:nvPr/>
        </p:nvGrpSpPr>
        <p:grpSpPr>
          <a:xfrm>
            <a:off x="3974718" y="1310517"/>
            <a:ext cx="576063" cy="364306"/>
            <a:chOff x="1259632" y="4509120"/>
            <a:chExt cx="576063" cy="364306"/>
          </a:xfrm>
        </p:grpSpPr>
        <p:sp>
          <p:nvSpPr>
            <p:cNvPr id="36" name="Rektangel 3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141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7" name="Rak 3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Rak 3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textruta 3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40" name="Rak 39"/>
            <p:cNvCxnSpPr>
              <a:stCxn id="3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Rak 40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Rak 41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3" name="Grupp 42"/>
          <p:cNvGrpSpPr/>
          <p:nvPr/>
        </p:nvGrpSpPr>
        <p:grpSpPr>
          <a:xfrm>
            <a:off x="8060956" y="832446"/>
            <a:ext cx="576063" cy="364306"/>
            <a:chOff x="1259632" y="4509120"/>
            <a:chExt cx="576063" cy="364306"/>
          </a:xfrm>
        </p:grpSpPr>
        <p:sp>
          <p:nvSpPr>
            <p:cNvPr id="44" name="Rektangel 4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57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5" name="Rak 4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Rak 4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textruta 46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48" name="Rak 47"/>
            <p:cNvCxnSpPr>
              <a:stCxn id="4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Rak 48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Rak 49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" name="Grupp 50"/>
          <p:cNvGrpSpPr/>
          <p:nvPr/>
        </p:nvGrpSpPr>
        <p:grpSpPr>
          <a:xfrm>
            <a:off x="8604449" y="836712"/>
            <a:ext cx="576063" cy="364306"/>
            <a:chOff x="1259632" y="4509120"/>
            <a:chExt cx="576063" cy="364306"/>
          </a:xfrm>
        </p:grpSpPr>
        <p:sp>
          <p:nvSpPr>
            <p:cNvPr id="52" name="Rektangel 5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3" name="Rak 5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Rak 5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5" name="textruta 54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56" name="Rak 55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Rak 56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8" name="Grupp 57"/>
          <p:cNvGrpSpPr/>
          <p:nvPr/>
        </p:nvGrpSpPr>
        <p:grpSpPr>
          <a:xfrm>
            <a:off x="5432791" y="1046401"/>
            <a:ext cx="576063" cy="364306"/>
            <a:chOff x="1259632" y="4509120"/>
            <a:chExt cx="576063" cy="364306"/>
          </a:xfrm>
        </p:grpSpPr>
        <p:sp>
          <p:nvSpPr>
            <p:cNvPr id="59" name="Rektangel 5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0" name="Rak 5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Rak 6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textruta 6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63" name="Rak 62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Rak 63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5" name="Grupp 64"/>
          <p:cNvGrpSpPr/>
          <p:nvPr/>
        </p:nvGrpSpPr>
        <p:grpSpPr>
          <a:xfrm>
            <a:off x="8053233" y="3109680"/>
            <a:ext cx="576063" cy="364306"/>
            <a:chOff x="1259632" y="4509120"/>
            <a:chExt cx="576063" cy="364306"/>
          </a:xfrm>
        </p:grpSpPr>
        <p:sp>
          <p:nvSpPr>
            <p:cNvPr id="66" name="Rektangel 6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7" name="Rak 6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Rak 6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textruta 6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70" name="Rak 69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Rak 70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2" name="Grupp 71"/>
          <p:cNvGrpSpPr/>
          <p:nvPr/>
        </p:nvGrpSpPr>
        <p:grpSpPr>
          <a:xfrm>
            <a:off x="3704110" y="962582"/>
            <a:ext cx="576063" cy="364306"/>
            <a:chOff x="1259632" y="4509120"/>
            <a:chExt cx="576063" cy="364306"/>
          </a:xfrm>
        </p:grpSpPr>
        <p:sp>
          <p:nvSpPr>
            <p:cNvPr id="73" name="Rektangel 7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165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4" name="Rak 7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Rak 7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6" name="textruta 7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77" name="Rak 76"/>
            <p:cNvCxnSpPr>
              <a:stCxn id="7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Rak 7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Rak 7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0" name="Grupp 79"/>
          <p:cNvGrpSpPr/>
          <p:nvPr/>
        </p:nvGrpSpPr>
        <p:grpSpPr>
          <a:xfrm>
            <a:off x="910173" y="1467308"/>
            <a:ext cx="576063" cy="364306"/>
            <a:chOff x="1259632" y="4509120"/>
            <a:chExt cx="576063" cy="364306"/>
          </a:xfrm>
        </p:grpSpPr>
        <p:sp>
          <p:nvSpPr>
            <p:cNvPr id="81" name="Rektangel 8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2" name="Rak 8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Rak 8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4" name="textruta 8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85" name="Rak 84"/>
            <p:cNvCxnSpPr>
              <a:stCxn id="8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Rak 8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Rak 8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8" name="Grupp 87"/>
          <p:cNvGrpSpPr/>
          <p:nvPr/>
        </p:nvGrpSpPr>
        <p:grpSpPr>
          <a:xfrm>
            <a:off x="8604448" y="3109680"/>
            <a:ext cx="576063" cy="364306"/>
            <a:chOff x="1259632" y="4509120"/>
            <a:chExt cx="576063" cy="364306"/>
          </a:xfrm>
        </p:grpSpPr>
        <p:sp>
          <p:nvSpPr>
            <p:cNvPr id="89" name="Rektangel 8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90" name="Rak 8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Rak 9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2" name="textruta 9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148</a:t>
              </a:r>
              <a:endParaRPr lang="sv-SE" sz="700" b="1" dirty="0"/>
            </a:p>
          </p:txBody>
        </p:sp>
        <p:cxnSp>
          <p:nvCxnSpPr>
            <p:cNvPr id="93" name="Rak 92"/>
            <p:cNvCxnSpPr>
              <a:stCxn id="8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Rak 93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Rak 94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6" name="Grupp 95"/>
          <p:cNvGrpSpPr/>
          <p:nvPr/>
        </p:nvGrpSpPr>
        <p:grpSpPr>
          <a:xfrm>
            <a:off x="4002724" y="4258400"/>
            <a:ext cx="576063" cy="364306"/>
            <a:chOff x="1259632" y="4509120"/>
            <a:chExt cx="576063" cy="364306"/>
          </a:xfrm>
        </p:grpSpPr>
        <p:sp>
          <p:nvSpPr>
            <p:cNvPr id="97" name="Rektangel 9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102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98" name="Rak 9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Rak 9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0" name="textruta 9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01" name="Rak 100"/>
            <p:cNvCxnSpPr>
              <a:stCxn id="9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Rak 10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Rak 10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4" name="Grupp 103"/>
          <p:cNvGrpSpPr/>
          <p:nvPr/>
        </p:nvGrpSpPr>
        <p:grpSpPr>
          <a:xfrm>
            <a:off x="4174636" y="4568822"/>
            <a:ext cx="576063" cy="364306"/>
            <a:chOff x="1259632" y="4509120"/>
            <a:chExt cx="576063" cy="364306"/>
          </a:xfrm>
        </p:grpSpPr>
        <p:sp>
          <p:nvSpPr>
            <p:cNvPr id="105" name="Rektangel 10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88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06" name="Rak 10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Rak 10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8" name="textruta 10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09" name="Rak 108"/>
            <p:cNvCxnSpPr>
              <a:stCxn id="105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Rak 10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Rak 11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2" name="Grupp 111"/>
          <p:cNvGrpSpPr/>
          <p:nvPr/>
        </p:nvGrpSpPr>
        <p:grpSpPr>
          <a:xfrm>
            <a:off x="3970050" y="5051313"/>
            <a:ext cx="576063" cy="364306"/>
            <a:chOff x="1259632" y="4509120"/>
            <a:chExt cx="576063" cy="364306"/>
          </a:xfrm>
        </p:grpSpPr>
        <p:sp>
          <p:nvSpPr>
            <p:cNvPr id="113" name="Rektangel 11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36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14" name="Rak 11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Rak 11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6" name="textruta 11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17" name="Rak 116"/>
            <p:cNvCxnSpPr>
              <a:stCxn id="11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Rak 11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Rak 11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8" name="Grupp 127"/>
          <p:cNvGrpSpPr/>
          <p:nvPr/>
        </p:nvGrpSpPr>
        <p:grpSpPr>
          <a:xfrm rot="4148855">
            <a:off x="5237826" y="2158051"/>
            <a:ext cx="258364" cy="296646"/>
            <a:chOff x="3448687" y="2596601"/>
            <a:chExt cx="374222" cy="296646"/>
          </a:xfrm>
        </p:grpSpPr>
        <p:sp>
          <p:nvSpPr>
            <p:cNvPr id="129" name="Ellips 128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30" name="Rak 129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Rak 130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Rak 131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Rak 132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Rak 133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Rak 134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Rak 135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Rak 136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9" name="Explosion 1 138"/>
          <p:cNvSpPr/>
          <p:nvPr/>
        </p:nvSpPr>
        <p:spPr>
          <a:xfrm>
            <a:off x="5965692" y="2203507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0" name="Explosion 1 139"/>
          <p:cNvSpPr/>
          <p:nvPr/>
        </p:nvSpPr>
        <p:spPr>
          <a:xfrm>
            <a:off x="6089927" y="2424493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1" name="Explosion 1 140"/>
          <p:cNvSpPr/>
          <p:nvPr/>
        </p:nvSpPr>
        <p:spPr>
          <a:xfrm>
            <a:off x="5255624" y="2204864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2" name="Explosion 1 141"/>
          <p:cNvSpPr/>
          <p:nvPr/>
        </p:nvSpPr>
        <p:spPr>
          <a:xfrm>
            <a:off x="5150984" y="1988840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3" name="Explosion 1 142"/>
          <p:cNvSpPr/>
          <p:nvPr/>
        </p:nvSpPr>
        <p:spPr>
          <a:xfrm>
            <a:off x="5369122" y="3219381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4" name="Explosion 1 143"/>
          <p:cNvSpPr/>
          <p:nvPr/>
        </p:nvSpPr>
        <p:spPr>
          <a:xfrm>
            <a:off x="5503080" y="2204864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5" name="Explosion 1 144"/>
          <p:cNvSpPr/>
          <p:nvPr/>
        </p:nvSpPr>
        <p:spPr>
          <a:xfrm>
            <a:off x="5022011" y="2204864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6" name="Explosion 1 145"/>
          <p:cNvSpPr/>
          <p:nvPr/>
        </p:nvSpPr>
        <p:spPr>
          <a:xfrm>
            <a:off x="5255624" y="3031619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7" name="Explosion 1 146"/>
          <p:cNvSpPr/>
          <p:nvPr/>
        </p:nvSpPr>
        <p:spPr>
          <a:xfrm>
            <a:off x="5482818" y="3031619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8" name="Höger 147"/>
          <p:cNvSpPr/>
          <p:nvPr/>
        </p:nvSpPr>
        <p:spPr>
          <a:xfrm rot="490046">
            <a:off x="4964853" y="2076074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9" name="Höger 148"/>
          <p:cNvSpPr/>
          <p:nvPr/>
        </p:nvSpPr>
        <p:spPr>
          <a:xfrm rot="7655640">
            <a:off x="5354207" y="2017625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50" name="Grupp 149"/>
          <p:cNvGrpSpPr/>
          <p:nvPr/>
        </p:nvGrpSpPr>
        <p:grpSpPr>
          <a:xfrm>
            <a:off x="5773242" y="5415448"/>
            <a:ext cx="374222" cy="296646"/>
            <a:chOff x="3448687" y="2596601"/>
            <a:chExt cx="374222" cy="296646"/>
          </a:xfrm>
        </p:grpSpPr>
        <p:sp>
          <p:nvSpPr>
            <p:cNvPr id="151" name="Ellips 150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52" name="Rak 151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Rak 152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Rak 153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Rak 154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" name="Rak 155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" name="Rak 156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" name="Rak 157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Rak 158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1" name="Explosion 1 160"/>
          <p:cNvSpPr/>
          <p:nvPr/>
        </p:nvSpPr>
        <p:spPr>
          <a:xfrm>
            <a:off x="5369122" y="2815595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62" name="Höger 161"/>
          <p:cNvSpPr/>
          <p:nvPr/>
        </p:nvSpPr>
        <p:spPr>
          <a:xfrm rot="11034842">
            <a:off x="5147980" y="2213896"/>
            <a:ext cx="327199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63" name="U-svängd  162"/>
          <p:cNvSpPr/>
          <p:nvPr/>
        </p:nvSpPr>
        <p:spPr>
          <a:xfrm rot="19124030">
            <a:off x="4502970" y="1775579"/>
            <a:ext cx="842878" cy="700842"/>
          </a:xfrm>
          <a:prstGeom prst="uturnArrow">
            <a:avLst>
              <a:gd name="adj1" fmla="val 18562"/>
              <a:gd name="adj2" fmla="val 25000"/>
              <a:gd name="adj3" fmla="val 25000"/>
              <a:gd name="adj4" fmla="val 43750"/>
              <a:gd name="adj5" fmla="val 75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>
              <a:solidFill>
                <a:schemeClr val="tx1"/>
              </a:solidFill>
            </a:endParaRPr>
          </a:p>
        </p:txBody>
      </p:sp>
      <p:grpSp>
        <p:nvGrpSpPr>
          <p:cNvPr id="164" name="Grupp 163"/>
          <p:cNvGrpSpPr/>
          <p:nvPr/>
        </p:nvGrpSpPr>
        <p:grpSpPr>
          <a:xfrm rot="4148855">
            <a:off x="4962714" y="2170112"/>
            <a:ext cx="258364" cy="296646"/>
            <a:chOff x="3448687" y="2596601"/>
            <a:chExt cx="374222" cy="296646"/>
          </a:xfrm>
        </p:grpSpPr>
        <p:sp>
          <p:nvSpPr>
            <p:cNvPr id="165" name="Ellips 164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66" name="Rak 165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Rak 166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Rak 167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Rak 168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Rak 169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Rak 170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Rak 171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Rak 172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4" name="Grupp 173"/>
          <p:cNvGrpSpPr/>
          <p:nvPr/>
        </p:nvGrpSpPr>
        <p:grpSpPr>
          <a:xfrm rot="3515331">
            <a:off x="5124468" y="2065643"/>
            <a:ext cx="374222" cy="296646"/>
            <a:chOff x="3448687" y="2596601"/>
            <a:chExt cx="374222" cy="296646"/>
          </a:xfrm>
        </p:grpSpPr>
        <p:sp>
          <p:nvSpPr>
            <p:cNvPr id="175" name="Ellips 174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76" name="Rak 175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Rak 176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Rak 177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Rak 178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Rak 179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Rak 180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Rak 181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Rak 182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8" name="Grupp 187"/>
          <p:cNvGrpSpPr/>
          <p:nvPr/>
        </p:nvGrpSpPr>
        <p:grpSpPr>
          <a:xfrm rot="4148855">
            <a:off x="5001242" y="2579203"/>
            <a:ext cx="258364" cy="296646"/>
            <a:chOff x="3448687" y="2596601"/>
            <a:chExt cx="374222" cy="296646"/>
          </a:xfrm>
        </p:grpSpPr>
        <p:sp>
          <p:nvSpPr>
            <p:cNvPr id="189" name="Ellips 188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90" name="Rak 189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Rak 190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Rak 191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Rak 192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Rak 193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Rak 194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Rak 195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Rak 196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8" name="Grupp 197"/>
          <p:cNvGrpSpPr/>
          <p:nvPr/>
        </p:nvGrpSpPr>
        <p:grpSpPr>
          <a:xfrm rot="18775989">
            <a:off x="4404910" y="2654604"/>
            <a:ext cx="374222" cy="296646"/>
            <a:chOff x="3448687" y="2596601"/>
            <a:chExt cx="374222" cy="296646"/>
          </a:xfrm>
        </p:grpSpPr>
        <p:sp>
          <p:nvSpPr>
            <p:cNvPr id="199" name="Ellips 198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00" name="Rak 199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Rak 200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Rak 201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Rak 202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Rak 203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Rak 204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Rak 205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Rak 206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8" name="Grupp 207"/>
          <p:cNvGrpSpPr/>
          <p:nvPr/>
        </p:nvGrpSpPr>
        <p:grpSpPr>
          <a:xfrm rot="4148855">
            <a:off x="5585235" y="4843649"/>
            <a:ext cx="258364" cy="296646"/>
            <a:chOff x="3448687" y="2596601"/>
            <a:chExt cx="374222" cy="296646"/>
          </a:xfrm>
        </p:grpSpPr>
        <p:sp>
          <p:nvSpPr>
            <p:cNvPr id="209" name="Ellips 208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10" name="Rak 209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Rak 210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Rak 211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Rak 212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Rak 213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Rak 214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Rak 215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Rak 216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8" name="Grupp 217"/>
          <p:cNvGrpSpPr/>
          <p:nvPr/>
        </p:nvGrpSpPr>
        <p:grpSpPr>
          <a:xfrm>
            <a:off x="4845850" y="4169980"/>
            <a:ext cx="374222" cy="296646"/>
            <a:chOff x="3448687" y="2596601"/>
            <a:chExt cx="374222" cy="296646"/>
          </a:xfrm>
        </p:grpSpPr>
        <p:sp>
          <p:nvSpPr>
            <p:cNvPr id="219" name="Ellips 218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20" name="Rak 219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Rak 220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Rak 221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Rak 222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Rak 223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Rak 224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Rak 225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Rak 226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6836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1.11022E-16 L 0.08976 -0.39352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79" y="-19676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1.11022E-16 L 0.18681 -0.42245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40" y="-211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6.2963E-6 L 0.0415 0.07314 " pathEditMode="relative" ptsTypes="AA">
                                      <p:cBhvr>
                                        <p:cTn id="38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8681 -0.42245 L 0.19948 -0.37407 " pathEditMode="relative" ptsTypes="AA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8976 -0.39352 L 0.12587 -0.30278 " pathEditMode="relative" ptsTypes="AA">
                                      <p:cBhvr>
                                        <p:cTn id="42" dur="2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22222E-6 L -0.02414 0.11643 " pathEditMode="relative" ptsTypes="AA">
                                      <p:cBhvr>
                                        <p:cTn id="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3.7037E-7 L -0.0302 0.07708 " pathEditMode="relative" ptsTypes="AA">
                                      <p:cBhvr>
                                        <p:cTn id="46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05556E-6 -1.11111E-6 L 0.09704 0.00486 " pathEditMode="relative" ptsTypes="AA">
                                      <p:cBhvr>
                                        <p:cTn id="4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361 0.13194 L -0.03142 0.01643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" y="-5787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309 0.11204 L -0.00139 0.13148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6" y="972"/>
                                    </p:animMotion>
                                  </p:childTnLst>
                                </p:cTn>
                              </p:par>
                              <p:par>
                                <p:cTn id="6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2587 -0.30278 L 0.11337 -0.41458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5" y="-5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9" grpId="0" animBg="1"/>
      <p:bldP spid="140" grpId="0" animBg="1"/>
      <p:bldP spid="141" grpId="0" animBg="1"/>
      <p:bldP spid="142" grpId="0" animBg="1"/>
      <p:bldP spid="143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61" grpId="0" animBg="1"/>
      <p:bldP spid="162" grpId="0" animBg="1"/>
      <p:bldP spid="16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ihandsfigur 9"/>
          <p:cNvSpPr/>
          <p:nvPr/>
        </p:nvSpPr>
        <p:spPr>
          <a:xfrm>
            <a:off x="3602516" y="1977528"/>
            <a:ext cx="1867359" cy="1509311"/>
          </a:xfrm>
          <a:custGeom>
            <a:avLst/>
            <a:gdLst>
              <a:gd name="connsiteX0" fmla="*/ 0 w 1867359"/>
              <a:gd name="connsiteY0" fmla="*/ 1509311 h 1509311"/>
              <a:gd name="connsiteX1" fmla="*/ 407624 w 1867359"/>
              <a:gd name="connsiteY1" fmla="*/ 831773 h 1509311"/>
              <a:gd name="connsiteX2" fmla="*/ 815248 w 1867359"/>
              <a:gd name="connsiteY2" fmla="*/ 875841 h 1509311"/>
              <a:gd name="connsiteX3" fmla="*/ 1630496 w 1867359"/>
              <a:gd name="connsiteY3" fmla="*/ 0 h 1509311"/>
              <a:gd name="connsiteX4" fmla="*/ 1867359 w 1867359"/>
              <a:gd name="connsiteY4" fmla="*/ 0 h 15093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67359" h="1509311">
                <a:moveTo>
                  <a:pt x="0" y="1509311"/>
                </a:moveTo>
                <a:lnTo>
                  <a:pt x="407624" y="831773"/>
                </a:lnTo>
                <a:lnTo>
                  <a:pt x="815248" y="875841"/>
                </a:lnTo>
                <a:lnTo>
                  <a:pt x="1630496" y="0"/>
                </a:lnTo>
                <a:lnTo>
                  <a:pt x="1867359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61" name="Frihandsfigur 160"/>
          <p:cNvSpPr/>
          <p:nvPr/>
        </p:nvSpPr>
        <p:spPr>
          <a:xfrm>
            <a:off x="4081749" y="4076241"/>
            <a:ext cx="1801258" cy="1828800"/>
          </a:xfrm>
          <a:custGeom>
            <a:avLst/>
            <a:gdLst>
              <a:gd name="connsiteX0" fmla="*/ 1801258 w 1801258"/>
              <a:gd name="connsiteY0" fmla="*/ 1828800 h 1828800"/>
              <a:gd name="connsiteX1" fmla="*/ 991518 w 1801258"/>
              <a:gd name="connsiteY1" fmla="*/ 1222872 h 1828800"/>
              <a:gd name="connsiteX2" fmla="*/ 462709 w 1801258"/>
              <a:gd name="connsiteY2" fmla="*/ 1244906 h 1828800"/>
              <a:gd name="connsiteX3" fmla="*/ 0 w 1801258"/>
              <a:gd name="connsiteY3" fmla="*/ 258896 h 1828800"/>
              <a:gd name="connsiteX4" fmla="*/ 88135 w 1801258"/>
              <a:gd name="connsiteY4" fmla="*/ 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1258" h="1828800">
                <a:moveTo>
                  <a:pt x="1801258" y="1828800"/>
                </a:moveTo>
                <a:lnTo>
                  <a:pt x="991518" y="1222872"/>
                </a:lnTo>
                <a:lnTo>
                  <a:pt x="462709" y="1244906"/>
                </a:lnTo>
                <a:lnTo>
                  <a:pt x="0" y="258896"/>
                </a:lnTo>
                <a:lnTo>
                  <a:pt x="88135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5" name="textruta 24"/>
          <p:cNvSpPr txBox="1"/>
          <p:nvPr/>
        </p:nvSpPr>
        <p:spPr>
          <a:xfrm>
            <a:off x="3606083" y="116632"/>
            <a:ext cx="19769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err="1" smtClean="0"/>
              <a:t>Turn</a:t>
            </a:r>
            <a:r>
              <a:rPr lang="sv-SE" dirty="0" smtClean="0"/>
              <a:t> 6 – Mar 28-30</a:t>
            </a:r>
            <a:endParaRPr lang="sv-SE" dirty="0"/>
          </a:p>
        </p:txBody>
      </p:sp>
      <p:grpSp>
        <p:nvGrpSpPr>
          <p:cNvPr id="26" name="Grupp 25"/>
          <p:cNvGrpSpPr/>
          <p:nvPr/>
        </p:nvGrpSpPr>
        <p:grpSpPr>
          <a:xfrm>
            <a:off x="4603993" y="2037744"/>
            <a:ext cx="576063" cy="364306"/>
            <a:chOff x="1259632" y="4509120"/>
            <a:chExt cx="576063" cy="364306"/>
          </a:xfrm>
        </p:grpSpPr>
        <p:sp>
          <p:nvSpPr>
            <p:cNvPr id="27" name="Rektangel 2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8" name="Rak 2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Rak 2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textruta 2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31" name="Rak 30"/>
            <p:cNvCxnSpPr>
              <a:stCxn id="2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Rak 3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Rak 3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Grupp 33"/>
          <p:cNvGrpSpPr/>
          <p:nvPr/>
        </p:nvGrpSpPr>
        <p:grpSpPr>
          <a:xfrm>
            <a:off x="5046344" y="5473107"/>
            <a:ext cx="576063" cy="364306"/>
            <a:chOff x="1259632" y="4509120"/>
            <a:chExt cx="576063" cy="364306"/>
          </a:xfrm>
        </p:grpSpPr>
        <p:sp>
          <p:nvSpPr>
            <p:cNvPr id="35" name="Rektangel 3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209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6" name="Rak 3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Rak 3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textruta 3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39" name="Rak 38"/>
            <p:cNvCxnSpPr>
              <a:stCxn id="35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Rak 3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Rak 4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" name="Grupp 41"/>
          <p:cNvGrpSpPr/>
          <p:nvPr/>
        </p:nvGrpSpPr>
        <p:grpSpPr>
          <a:xfrm>
            <a:off x="4872060" y="1410707"/>
            <a:ext cx="576063" cy="364306"/>
            <a:chOff x="1259632" y="4509120"/>
            <a:chExt cx="576063" cy="364306"/>
          </a:xfrm>
        </p:grpSpPr>
        <p:sp>
          <p:nvSpPr>
            <p:cNvPr id="43" name="Rektangel 4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141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4" name="Rak 4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Rak 4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textruta 4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47" name="Rak 46"/>
            <p:cNvCxnSpPr>
              <a:stCxn id="4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Rak 4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Rak 4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0" name="Grupp 49"/>
          <p:cNvGrpSpPr/>
          <p:nvPr/>
        </p:nvGrpSpPr>
        <p:grpSpPr>
          <a:xfrm>
            <a:off x="8060956" y="832446"/>
            <a:ext cx="576063" cy="364306"/>
            <a:chOff x="1259632" y="4509120"/>
            <a:chExt cx="576063" cy="364306"/>
          </a:xfrm>
        </p:grpSpPr>
        <p:sp>
          <p:nvSpPr>
            <p:cNvPr id="51" name="Rektangel 5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57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2" name="Rak 5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Rak 5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textruta 5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55" name="Rak 54"/>
            <p:cNvCxnSpPr>
              <a:stCxn id="5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Rak 5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Rak 5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8" name="Grupp 57"/>
          <p:cNvGrpSpPr/>
          <p:nvPr/>
        </p:nvGrpSpPr>
        <p:grpSpPr>
          <a:xfrm>
            <a:off x="8604449" y="836712"/>
            <a:ext cx="576063" cy="364306"/>
            <a:chOff x="1259632" y="4509120"/>
            <a:chExt cx="576063" cy="364306"/>
          </a:xfrm>
        </p:grpSpPr>
        <p:sp>
          <p:nvSpPr>
            <p:cNvPr id="59" name="Rektangel 5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0" name="Rak 5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Rak 6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textruta 6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63" name="Rak 62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Rak 63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5" name="Grupp 64"/>
          <p:cNvGrpSpPr/>
          <p:nvPr/>
        </p:nvGrpSpPr>
        <p:grpSpPr>
          <a:xfrm>
            <a:off x="5194786" y="1228330"/>
            <a:ext cx="576063" cy="364306"/>
            <a:chOff x="1259632" y="4509120"/>
            <a:chExt cx="576063" cy="364306"/>
          </a:xfrm>
        </p:grpSpPr>
        <p:sp>
          <p:nvSpPr>
            <p:cNvPr id="66" name="Rektangel 6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7" name="Rak 6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Rak 6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textruta 6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70" name="Rak 69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Rak 70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2" name="Grupp 71"/>
          <p:cNvGrpSpPr/>
          <p:nvPr/>
        </p:nvGrpSpPr>
        <p:grpSpPr>
          <a:xfrm>
            <a:off x="8053233" y="3109680"/>
            <a:ext cx="576063" cy="364306"/>
            <a:chOff x="1259632" y="4509120"/>
            <a:chExt cx="576063" cy="364306"/>
          </a:xfrm>
        </p:grpSpPr>
        <p:sp>
          <p:nvSpPr>
            <p:cNvPr id="73" name="Rektangel 7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4" name="Rak 7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Rak 7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6" name="textruta 7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77" name="Rak 76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Rak 77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9" name="Grupp 78"/>
          <p:cNvGrpSpPr/>
          <p:nvPr/>
        </p:nvGrpSpPr>
        <p:grpSpPr>
          <a:xfrm>
            <a:off x="4062694" y="1512497"/>
            <a:ext cx="576063" cy="364306"/>
            <a:chOff x="1259632" y="4509120"/>
            <a:chExt cx="576063" cy="364306"/>
          </a:xfrm>
        </p:grpSpPr>
        <p:sp>
          <p:nvSpPr>
            <p:cNvPr id="80" name="Rektangel 79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165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1" name="Rak 80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Rak 81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3" name="textruta 82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84" name="Rak 83"/>
            <p:cNvCxnSpPr>
              <a:stCxn id="80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Rak 84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Rak 85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7" name="Grupp 86"/>
          <p:cNvGrpSpPr/>
          <p:nvPr/>
        </p:nvGrpSpPr>
        <p:grpSpPr>
          <a:xfrm>
            <a:off x="910173" y="1467308"/>
            <a:ext cx="576063" cy="364306"/>
            <a:chOff x="1259632" y="4509120"/>
            <a:chExt cx="576063" cy="364306"/>
          </a:xfrm>
        </p:grpSpPr>
        <p:sp>
          <p:nvSpPr>
            <p:cNvPr id="88" name="Rektangel 8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9" name="Rak 8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Rak 8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1" name="textruta 9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92" name="Rak 91"/>
            <p:cNvCxnSpPr>
              <a:stCxn id="8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Rak 92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Rak 93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5" name="Grupp 94"/>
          <p:cNvGrpSpPr/>
          <p:nvPr/>
        </p:nvGrpSpPr>
        <p:grpSpPr>
          <a:xfrm>
            <a:off x="8604448" y="3109680"/>
            <a:ext cx="576063" cy="364306"/>
            <a:chOff x="1259632" y="4509120"/>
            <a:chExt cx="576063" cy="364306"/>
          </a:xfrm>
        </p:grpSpPr>
        <p:sp>
          <p:nvSpPr>
            <p:cNvPr id="96" name="Rektangel 9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97" name="Rak 9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Rak 9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9" name="textruta 9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148</a:t>
              </a:r>
              <a:endParaRPr lang="sv-SE" sz="700" b="1" dirty="0"/>
            </a:p>
          </p:txBody>
        </p:sp>
        <p:cxnSp>
          <p:nvCxnSpPr>
            <p:cNvPr id="100" name="Rak 99"/>
            <p:cNvCxnSpPr>
              <a:stCxn id="9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Rak 100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Rak 101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3" name="Grupp 102"/>
          <p:cNvGrpSpPr/>
          <p:nvPr/>
        </p:nvGrpSpPr>
        <p:grpSpPr>
          <a:xfrm>
            <a:off x="4002724" y="4258400"/>
            <a:ext cx="576063" cy="364306"/>
            <a:chOff x="1259632" y="4509120"/>
            <a:chExt cx="576063" cy="364306"/>
          </a:xfrm>
        </p:grpSpPr>
        <p:sp>
          <p:nvSpPr>
            <p:cNvPr id="104" name="Rektangel 10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102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05" name="Rak 10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Rak 10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textruta 106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08" name="Rak 107"/>
            <p:cNvCxnSpPr>
              <a:stCxn id="10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Rak 108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Rak 109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1" name="Grupp 110"/>
          <p:cNvGrpSpPr/>
          <p:nvPr/>
        </p:nvGrpSpPr>
        <p:grpSpPr>
          <a:xfrm>
            <a:off x="4174636" y="4568822"/>
            <a:ext cx="576063" cy="364306"/>
            <a:chOff x="1259632" y="4509120"/>
            <a:chExt cx="576063" cy="364306"/>
          </a:xfrm>
        </p:grpSpPr>
        <p:sp>
          <p:nvSpPr>
            <p:cNvPr id="112" name="Rektangel 11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88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13" name="Rak 11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Rak 11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5" name="textruta 114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16" name="Rak 115"/>
            <p:cNvCxnSpPr>
              <a:stCxn id="11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Rak 116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Rak 117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9" name="Grupp 118"/>
          <p:cNvGrpSpPr/>
          <p:nvPr/>
        </p:nvGrpSpPr>
        <p:grpSpPr>
          <a:xfrm>
            <a:off x="3970050" y="5051313"/>
            <a:ext cx="576063" cy="364306"/>
            <a:chOff x="1259632" y="4509120"/>
            <a:chExt cx="576063" cy="364306"/>
          </a:xfrm>
        </p:grpSpPr>
        <p:sp>
          <p:nvSpPr>
            <p:cNvPr id="120" name="Rektangel 119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36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21" name="Rak 120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Rak 121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3" name="textruta 122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24" name="Rak 123"/>
            <p:cNvCxnSpPr>
              <a:stCxn id="120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Rak 124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Rak 125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7" name="Grupp 126"/>
          <p:cNvGrpSpPr/>
          <p:nvPr/>
        </p:nvGrpSpPr>
        <p:grpSpPr>
          <a:xfrm rot="4148855">
            <a:off x="5245400" y="2164554"/>
            <a:ext cx="258364" cy="296646"/>
            <a:chOff x="3448687" y="2596601"/>
            <a:chExt cx="374222" cy="296646"/>
          </a:xfrm>
        </p:grpSpPr>
        <p:sp>
          <p:nvSpPr>
            <p:cNvPr id="128" name="Ellips 127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29" name="Rak 128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Rak 129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Rak 130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Rak 131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Rak 132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Rak 133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Rak 134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Rak 135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3" name="Explosion 1 142"/>
          <p:cNvSpPr/>
          <p:nvPr/>
        </p:nvSpPr>
        <p:spPr>
          <a:xfrm>
            <a:off x="5503080" y="2204864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7" name="Höger 146"/>
          <p:cNvSpPr/>
          <p:nvPr/>
        </p:nvSpPr>
        <p:spPr>
          <a:xfrm rot="490046">
            <a:off x="5059610" y="2156288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8" name="Höger 147"/>
          <p:cNvSpPr/>
          <p:nvPr/>
        </p:nvSpPr>
        <p:spPr>
          <a:xfrm rot="10800000">
            <a:off x="5551435" y="2187226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49" name="Grupp 148"/>
          <p:cNvGrpSpPr/>
          <p:nvPr/>
        </p:nvGrpSpPr>
        <p:grpSpPr>
          <a:xfrm>
            <a:off x="5773242" y="5415448"/>
            <a:ext cx="374222" cy="296646"/>
            <a:chOff x="3448687" y="2596601"/>
            <a:chExt cx="374222" cy="296646"/>
          </a:xfrm>
        </p:grpSpPr>
        <p:sp>
          <p:nvSpPr>
            <p:cNvPr id="150" name="Ellips 14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51" name="Rak 15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Rak 15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Rak 15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Rak 15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Rak 15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" name="Rak 15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" name="Rak 15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" name="Rak 157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0" name="Höger 159"/>
          <p:cNvSpPr/>
          <p:nvPr/>
        </p:nvSpPr>
        <p:spPr>
          <a:xfrm rot="10172155">
            <a:off x="5648951" y="1876174"/>
            <a:ext cx="327199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62" name="Grupp 161"/>
          <p:cNvGrpSpPr/>
          <p:nvPr/>
        </p:nvGrpSpPr>
        <p:grpSpPr>
          <a:xfrm rot="4148855">
            <a:off x="4962714" y="2170112"/>
            <a:ext cx="258364" cy="296646"/>
            <a:chOff x="3448687" y="2596601"/>
            <a:chExt cx="374222" cy="296646"/>
          </a:xfrm>
        </p:grpSpPr>
        <p:sp>
          <p:nvSpPr>
            <p:cNvPr id="163" name="Ellips 162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64" name="Rak 163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Rak 164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Rak 165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Rak 166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Rak 167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Rak 168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Rak 169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Rak 170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2" name="Grupp 171"/>
          <p:cNvGrpSpPr/>
          <p:nvPr/>
        </p:nvGrpSpPr>
        <p:grpSpPr>
          <a:xfrm rot="3515331">
            <a:off x="5124468" y="2065643"/>
            <a:ext cx="374222" cy="296646"/>
            <a:chOff x="3448687" y="2596601"/>
            <a:chExt cx="374222" cy="296646"/>
          </a:xfrm>
        </p:grpSpPr>
        <p:sp>
          <p:nvSpPr>
            <p:cNvPr id="173" name="Ellips 172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74" name="Rak 173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Rak 174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Rak 175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Rak 176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Rak 177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Rak 178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Rak 179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Rak 180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Grupp 1"/>
          <p:cNvGrpSpPr/>
          <p:nvPr/>
        </p:nvGrpSpPr>
        <p:grpSpPr>
          <a:xfrm>
            <a:off x="4405507" y="1605940"/>
            <a:ext cx="576063" cy="364306"/>
            <a:chOff x="1259632" y="4509120"/>
            <a:chExt cx="576063" cy="364306"/>
          </a:xfrm>
        </p:grpSpPr>
        <p:sp>
          <p:nvSpPr>
            <p:cNvPr id="3" name="Rektangel 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174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" name="Rak 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Rak 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textruta 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7" name="Rak 6"/>
            <p:cNvCxnSpPr>
              <a:stCxn id="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Rak 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Rak 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0" name="Explosion 1 139"/>
          <p:cNvSpPr/>
          <p:nvPr/>
        </p:nvSpPr>
        <p:spPr>
          <a:xfrm>
            <a:off x="5255624" y="2204864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1" name="Explosion 1 140"/>
          <p:cNvSpPr/>
          <p:nvPr/>
        </p:nvSpPr>
        <p:spPr>
          <a:xfrm>
            <a:off x="5150984" y="1988840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83" name="Explosion 1 182"/>
          <p:cNvSpPr/>
          <p:nvPr/>
        </p:nvSpPr>
        <p:spPr>
          <a:xfrm>
            <a:off x="5390848" y="1996533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84" name="Höger 183"/>
          <p:cNvSpPr/>
          <p:nvPr/>
        </p:nvSpPr>
        <p:spPr>
          <a:xfrm rot="13404112">
            <a:off x="5634507" y="2453746"/>
            <a:ext cx="327199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85" name="Grupp 184"/>
          <p:cNvGrpSpPr/>
          <p:nvPr/>
        </p:nvGrpSpPr>
        <p:grpSpPr>
          <a:xfrm rot="18775989">
            <a:off x="4404910" y="2654604"/>
            <a:ext cx="374222" cy="296646"/>
            <a:chOff x="3448687" y="2596601"/>
            <a:chExt cx="374222" cy="296646"/>
          </a:xfrm>
        </p:grpSpPr>
        <p:sp>
          <p:nvSpPr>
            <p:cNvPr id="186" name="Ellips 185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87" name="Rak 186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Rak 187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Rak 188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Rak 189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Rak 190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Rak 191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Rak 192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Rak 193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5" name="Frihandsfigur 194"/>
          <p:cNvSpPr/>
          <p:nvPr/>
        </p:nvSpPr>
        <p:spPr>
          <a:xfrm>
            <a:off x="5530467" y="1382617"/>
            <a:ext cx="2572439" cy="44067"/>
          </a:xfrm>
          <a:custGeom>
            <a:avLst/>
            <a:gdLst>
              <a:gd name="connsiteX0" fmla="*/ 0 w 2572439"/>
              <a:gd name="connsiteY0" fmla="*/ 44067 h 44067"/>
              <a:gd name="connsiteX1" fmla="*/ 2572439 w 2572439"/>
              <a:gd name="connsiteY1" fmla="*/ 0 h 440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572439" h="44067">
                <a:moveTo>
                  <a:pt x="0" y="44067"/>
                </a:moveTo>
                <a:lnTo>
                  <a:pt x="2572439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96" name="Frihandsfigur 195"/>
          <p:cNvSpPr/>
          <p:nvPr/>
        </p:nvSpPr>
        <p:spPr>
          <a:xfrm>
            <a:off x="8284684" y="1299990"/>
            <a:ext cx="771181" cy="0"/>
          </a:xfrm>
          <a:custGeom>
            <a:avLst/>
            <a:gdLst>
              <a:gd name="connsiteX0" fmla="*/ 0 w 771181"/>
              <a:gd name="connsiteY0" fmla="*/ 0 h 0"/>
              <a:gd name="connsiteX1" fmla="*/ 771181 w 771181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71181">
                <a:moveTo>
                  <a:pt x="0" y="0"/>
                </a:moveTo>
                <a:lnTo>
                  <a:pt x="771181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97" name="Grupp 196"/>
          <p:cNvGrpSpPr/>
          <p:nvPr/>
        </p:nvGrpSpPr>
        <p:grpSpPr>
          <a:xfrm rot="4148855">
            <a:off x="5001242" y="2579203"/>
            <a:ext cx="258364" cy="296646"/>
            <a:chOff x="3448687" y="2596601"/>
            <a:chExt cx="374222" cy="296646"/>
          </a:xfrm>
        </p:grpSpPr>
        <p:sp>
          <p:nvSpPr>
            <p:cNvPr id="198" name="Ellips 197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99" name="Rak 198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Rak 199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Rak 200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Rak 201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Rak 202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Rak 203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Rak 204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Rak 205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7" name="Grupp 206"/>
          <p:cNvGrpSpPr/>
          <p:nvPr/>
        </p:nvGrpSpPr>
        <p:grpSpPr>
          <a:xfrm rot="4148855">
            <a:off x="5585235" y="4843649"/>
            <a:ext cx="258364" cy="296646"/>
            <a:chOff x="3448687" y="2596601"/>
            <a:chExt cx="374222" cy="296646"/>
          </a:xfrm>
        </p:grpSpPr>
        <p:sp>
          <p:nvSpPr>
            <p:cNvPr id="208" name="Ellips 207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09" name="Rak 208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Rak 209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Rak 210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Rak 211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Rak 212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Rak 213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Rak 214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Rak 215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7" name="Grupp 216"/>
          <p:cNvGrpSpPr/>
          <p:nvPr/>
        </p:nvGrpSpPr>
        <p:grpSpPr>
          <a:xfrm>
            <a:off x="4845850" y="4169980"/>
            <a:ext cx="374222" cy="296646"/>
            <a:chOff x="3448687" y="2596601"/>
            <a:chExt cx="374222" cy="296646"/>
          </a:xfrm>
        </p:grpSpPr>
        <p:sp>
          <p:nvSpPr>
            <p:cNvPr id="218" name="Ellips 217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19" name="Rak 218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Rak 219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Rak 220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Rak 221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Rak 222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Rak 223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Rak 224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Rak 225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7" name="Rektangel med rundade hörn 226"/>
          <p:cNvSpPr/>
          <p:nvPr/>
        </p:nvSpPr>
        <p:spPr>
          <a:xfrm>
            <a:off x="98049" y="4269809"/>
            <a:ext cx="2376264" cy="2516561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v-SE" sz="1200" b="1" dirty="0" smtClean="0"/>
              <a:t>Status end </a:t>
            </a:r>
            <a:r>
              <a:rPr lang="sv-SE" sz="1200" b="1" dirty="0" err="1" smtClean="0"/>
              <a:t>of</a:t>
            </a:r>
            <a:r>
              <a:rPr lang="sv-SE" sz="1200" b="1" dirty="0" smtClean="0"/>
              <a:t> </a:t>
            </a:r>
            <a:r>
              <a:rPr lang="sv-SE" sz="1200" b="1" dirty="0" err="1" smtClean="0"/>
              <a:t>turn</a:t>
            </a:r>
            <a:r>
              <a:rPr lang="sv-SE" sz="1200" b="1" dirty="0" smtClean="0"/>
              <a:t> 6</a:t>
            </a:r>
          </a:p>
          <a:p>
            <a:r>
              <a:rPr lang="sv-SE" sz="1200" b="1" dirty="0" smtClean="0"/>
              <a:t>VM</a:t>
            </a:r>
            <a:r>
              <a:rPr lang="sv-SE" sz="1200" dirty="0" smtClean="0"/>
              <a:t> 65 </a:t>
            </a:r>
            <a:r>
              <a:rPr lang="sv-SE" sz="1200" dirty="0" err="1" smtClean="0"/>
              <a:t>repl</a:t>
            </a:r>
            <a:r>
              <a:rPr lang="sv-SE" sz="1200" dirty="0" smtClean="0"/>
              <a:t>, 5 </a:t>
            </a:r>
            <a:r>
              <a:rPr lang="sv-SE" sz="1200" dirty="0" err="1" smtClean="0"/>
              <a:t>ammo</a:t>
            </a:r>
            <a:r>
              <a:rPr lang="sv-SE" sz="1200" dirty="0" smtClean="0"/>
              <a:t>,</a:t>
            </a:r>
            <a:br>
              <a:rPr lang="sv-SE" sz="1200" dirty="0" smtClean="0"/>
            </a:br>
            <a:r>
              <a:rPr lang="sv-SE" sz="1200" dirty="0" err="1" smtClean="0"/>
              <a:t>Reduced</a:t>
            </a:r>
            <a:r>
              <a:rPr lang="sv-SE" sz="1200" dirty="0" smtClean="0"/>
              <a:t> </a:t>
            </a:r>
            <a:r>
              <a:rPr lang="sv-SE" sz="1200" dirty="0" err="1" smtClean="0"/>
              <a:t>batt</a:t>
            </a:r>
            <a:r>
              <a:rPr lang="sv-SE" sz="1200" dirty="0" smtClean="0"/>
              <a:t> 10 (2 </a:t>
            </a:r>
            <a:r>
              <a:rPr lang="sv-SE" sz="1200" dirty="0" err="1" smtClean="0"/>
              <a:t>cadre</a:t>
            </a:r>
            <a:r>
              <a:rPr lang="sv-SE" sz="1200" dirty="0" smtClean="0"/>
              <a:t>) </a:t>
            </a:r>
            <a:br>
              <a:rPr lang="sv-SE" sz="1200" dirty="0" smtClean="0"/>
            </a:br>
            <a:r>
              <a:rPr lang="sv-SE" sz="1200" dirty="0" err="1" smtClean="0"/>
              <a:t>Elim</a:t>
            </a:r>
            <a:r>
              <a:rPr lang="sv-SE" sz="1200" dirty="0" smtClean="0"/>
              <a:t> </a:t>
            </a:r>
            <a:r>
              <a:rPr lang="sv-SE" sz="1200" dirty="0" err="1" smtClean="0"/>
              <a:t>batt</a:t>
            </a:r>
            <a:r>
              <a:rPr lang="sv-SE" sz="1200" dirty="0" smtClean="0"/>
              <a:t> 1</a:t>
            </a:r>
          </a:p>
          <a:p>
            <a:r>
              <a:rPr lang="sv-SE" sz="1200" dirty="0" smtClean="0"/>
              <a:t>5 </a:t>
            </a:r>
            <a:r>
              <a:rPr lang="sv-SE" sz="1200" dirty="0" err="1" smtClean="0"/>
              <a:t>morale</a:t>
            </a:r>
            <a:r>
              <a:rPr lang="sv-SE" sz="1200" dirty="0" smtClean="0"/>
              <a:t> all div, 45 </a:t>
            </a:r>
            <a:r>
              <a:rPr lang="sv-SE" sz="1200" dirty="0" err="1" smtClean="0"/>
              <a:t>strongpoint</a:t>
            </a:r>
            <a:endParaRPr lang="sv-SE" sz="1200" dirty="0" smtClean="0"/>
          </a:p>
          <a:p>
            <a:r>
              <a:rPr lang="sv-SE" sz="1200" b="1" dirty="0" smtClean="0"/>
              <a:t>FR</a:t>
            </a:r>
            <a:r>
              <a:rPr lang="sv-SE" sz="1200" dirty="0" smtClean="0"/>
              <a:t>: </a:t>
            </a:r>
            <a:r>
              <a:rPr lang="sv-SE" sz="1200" dirty="0" err="1" smtClean="0"/>
              <a:t>Dead</a:t>
            </a:r>
            <a:r>
              <a:rPr lang="sv-SE" sz="1200" dirty="0" smtClean="0"/>
              <a:t> 7 inf </a:t>
            </a:r>
            <a:r>
              <a:rPr lang="sv-SE" sz="1200" dirty="0" err="1" smtClean="0"/>
              <a:t>comp</a:t>
            </a:r>
            <a:r>
              <a:rPr lang="sv-SE" sz="1200" dirty="0" smtClean="0"/>
              <a:t>, 1 art</a:t>
            </a:r>
            <a:br>
              <a:rPr lang="sv-SE" sz="1200" dirty="0" smtClean="0"/>
            </a:br>
            <a:r>
              <a:rPr lang="sv-SE" sz="1200" dirty="0" err="1" smtClean="0"/>
              <a:t>Wounded</a:t>
            </a:r>
            <a:r>
              <a:rPr lang="sv-SE" sz="1200" dirty="0" smtClean="0"/>
              <a:t> 8 inf </a:t>
            </a:r>
            <a:r>
              <a:rPr lang="sv-SE" sz="1200" dirty="0" err="1" smtClean="0"/>
              <a:t>comp</a:t>
            </a:r>
            <a:r>
              <a:rPr lang="sv-SE" sz="1200" dirty="0" smtClean="0"/>
              <a:t/>
            </a:r>
            <a:br>
              <a:rPr lang="sv-SE" sz="1200" dirty="0" smtClean="0"/>
            </a:br>
            <a:r>
              <a:rPr lang="sv-SE" sz="1200" dirty="0" err="1" smtClean="0"/>
              <a:t>Reduced</a:t>
            </a:r>
            <a:r>
              <a:rPr lang="sv-SE" sz="1200" dirty="0" smtClean="0"/>
              <a:t> 11 inf </a:t>
            </a:r>
            <a:r>
              <a:rPr lang="sv-SE" sz="1200" dirty="0" err="1" smtClean="0"/>
              <a:t>comp</a:t>
            </a:r>
            <a:endParaRPr lang="sv-SE" sz="1200" dirty="0" smtClean="0"/>
          </a:p>
          <a:p>
            <a:r>
              <a:rPr lang="sv-SE" sz="1200" dirty="0" smtClean="0"/>
              <a:t>3 </a:t>
            </a:r>
            <a:r>
              <a:rPr lang="sv-SE" sz="1200" dirty="0" err="1" smtClean="0"/>
              <a:t>batt</a:t>
            </a:r>
            <a:r>
              <a:rPr lang="sv-SE" sz="1200" dirty="0" smtClean="0"/>
              <a:t> </a:t>
            </a:r>
            <a:r>
              <a:rPr lang="sv-SE" sz="1200" dirty="0" err="1" smtClean="0"/>
              <a:t>released</a:t>
            </a:r>
            <a:r>
              <a:rPr lang="sv-SE" sz="1200" dirty="0" smtClean="0"/>
              <a:t> by Hanoi</a:t>
            </a:r>
          </a:p>
          <a:p>
            <a:r>
              <a:rPr lang="sv-SE" sz="1200" dirty="0" smtClean="0"/>
              <a:t>Med 9, </a:t>
            </a:r>
            <a:r>
              <a:rPr lang="sv-SE" sz="1200" dirty="0" err="1" smtClean="0"/>
              <a:t>Ammo</a:t>
            </a:r>
            <a:r>
              <a:rPr lang="sv-SE" sz="1200" dirty="0" smtClean="0"/>
              <a:t> 23, </a:t>
            </a:r>
            <a:r>
              <a:rPr lang="sv-SE" sz="1200" dirty="0" err="1" smtClean="0"/>
              <a:t>Food</a:t>
            </a:r>
            <a:r>
              <a:rPr lang="sv-SE" sz="1200" dirty="0" smtClean="0"/>
              <a:t> 8, </a:t>
            </a:r>
            <a:br>
              <a:rPr lang="sv-SE" sz="1200" dirty="0" smtClean="0"/>
            </a:br>
            <a:r>
              <a:rPr lang="sv-SE" sz="1200" dirty="0" err="1" smtClean="0"/>
              <a:t>Fuel</a:t>
            </a:r>
            <a:r>
              <a:rPr lang="sv-SE" sz="1200" dirty="0" smtClean="0"/>
              <a:t> 10, Trucks 5</a:t>
            </a:r>
          </a:p>
          <a:p>
            <a:endParaRPr lang="sv-SE" sz="1200" dirty="0" smtClean="0"/>
          </a:p>
        </p:txBody>
      </p:sp>
      <p:grpSp>
        <p:nvGrpSpPr>
          <p:cNvPr id="228" name="Grupp 227"/>
          <p:cNvGrpSpPr/>
          <p:nvPr/>
        </p:nvGrpSpPr>
        <p:grpSpPr>
          <a:xfrm rot="3424874">
            <a:off x="5955946" y="2276695"/>
            <a:ext cx="374222" cy="296646"/>
            <a:chOff x="3448687" y="2596601"/>
            <a:chExt cx="374222" cy="296646"/>
          </a:xfrm>
        </p:grpSpPr>
        <p:sp>
          <p:nvSpPr>
            <p:cNvPr id="229" name="Ellips 228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30" name="Rak 229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1" name="Rak 230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2" name="Rak 231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3" name="Rak 232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4" name="Rak 233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5" name="Rak 234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6" name="Rak 235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Rak 236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8" name="Grupp 237"/>
          <p:cNvGrpSpPr/>
          <p:nvPr/>
        </p:nvGrpSpPr>
        <p:grpSpPr>
          <a:xfrm rot="19377325">
            <a:off x="6880128" y="2358174"/>
            <a:ext cx="590978" cy="512483"/>
            <a:chOff x="3448687" y="2596601"/>
            <a:chExt cx="374222" cy="296646"/>
          </a:xfrm>
        </p:grpSpPr>
        <p:sp>
          <p:nvSpPr>
            <p:cNvPr id="239" name="Ellips 238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40" name="Rak 239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Rak 240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Rak 241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Rak 242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Rak 243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Rak 244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Rak 245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Rak 246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8" name="Grupp 247"/>
          <p:cNvGrpSpPr/>
          <p:nvPr/>
        </p:nvGrpSpPr>
        <p:grpSpPr>
          <a:xfrm rot="3424874">
            <a:off x="6307457" y="2478670"/>
            <a:ext cx="374222" cy="296646"/>
            <a:chOff x="3448687" y="2596601"/>
            <a:chExt cx="374222" cy="296646"/>
          </a:xfrm>
        </p:grpSpPr>
        <p:sp>
          <p:nvSpPr>
            <p:cNvPr id="249" name="Ellips 248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50" name="Rak 249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Rak 250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Rak 251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Rak 252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Rak 253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Rak 254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6" name="Rak 255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Rak 256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8" name="Grupp 257"/>
          <p:cNvGrpSpPr/>
          <p:nvPr/>
        </p:nvGrpSpPr>
        <p:grpSpPr>
          <a:xfrm rot="4148855">
            <a:off x="5478460" y="2158514"/>
            <a:ext cx="258364" cy="296646"/>
            <a:chOff x="3448687" y="2596601"/>
            <a:chExt cx="374222" cy="296646"/>
          </a:xfrm>
        </p:grpSpPr>
        <p:sp>
          <p:nvSpPr>
            <p:cNvPr id="259" name="Ellips 258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60" name="Rak 259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Rak 260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Rak 261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3" name="Rak 262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Rak 263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Rak 264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Rak 265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Rak 266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638092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11 0.00093 L 0.06615 0.0717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63" y="35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1.11111E-6 L 0.08681 0.09791 " pathEditMode="relative" ptsTypes="AA">
                                      <p:cBhvr>
                                        <p:cTn id="2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9.16667E-6 -4.44444E-6 L 0.01841 0.08935 " pathEditMode="relative" ptsTypes="AA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48 -1.11111E-6 L -0.00695 0.05046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4" y="2523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04 0.00046 L -0.0967 0.08495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583" y="42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8681 0.09792 L 0.06285 0.09537 " pathEditMode="relative" ptsTypes="AA">
                                      <p:cBhvr>
                                        <p:cTn id="4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8004 0.05347 L 0.09514 0.07454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47" y="1042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042 0.08194 L -0.05468 0.07801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64" y="-208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1.11111E-6 L 0.0158 -0.03356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1" y="-16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" grpId="0" animBg="1"/>
      <p:bldP spid="147" grpId="0" animBg="1"/>
      <p:bldP spid="148" grpId="0" animBg="1"/>
      <p:bldP spid="160" grpId="0" animBg="1"/>
      <p:bldP spid="140" grpId="0" animBg="1"/>
      <p:bldP spid="141" grpId="0" animBg="1"/>
      <p:bldP spid="183" grpId="0" animBg="1"/>
      <p:bldP spid="184" grpId="0" animBg="1"/>
      <p:bldP spid="22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ihandsfigur 1"/>
          <p:cNvSpPr/>
          <p:nvPr/>
        </p:nvSpPr>
        <p:spPr>
          <a:xfrm>
            <a:off x="4043190" y="2208882"/>
            <a:ext cx="1613971" cy="1817783"/>
          </a:xfrm>
          <a:custGeom>
            <a:avLst/>
            <a:gdLst>
              <a:gd name="connsiteX0" fmla="*/ 0 w 1613971"/>
              <a:gd name="connsiteY0" fmla="*/ 1817783 h 1817783"/>
              <a:gd name="connsiteX1" fmla="*/ 27543 w 1613971"/>
              <a:gd name="connsiteY1" fmla="*/ 1250414 h 1817783"/>
              <a:gd name="connsiteX2" fmla="*/ 815249 w 1613971"/>
              <a:gd name="connsiteY2" fmla="*/ 749147 h 1817783"/>
              <a:gd name="connsiteX3" fmla="*/ 776690 w 1613971"/>
              <a:gd name="connsiteY3" fmla="*/ 429658 h 1817783"/>
              <a:gd name="connsiteX4" fmla="*/ 1041094 w 1613971"/>
              <a:gd name="connsiteY4" fmla="*/ 374573 h 1817783"/>
              <a:gd name="connsiteX5" fmla="*/ 1613971 w 1613971"/>
              <a:gd name="connsiteY5" fmla="*/ 0 h 1817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13971" h="1817783">
                <a:moveTo>
                  <a:pt x="0" y="1817783"/>
                </a:moveTo>
                <a:lnTo>
                  <a:pt x="27543" y="1250414"/>
                </a:lnTo>
                <a:lnTo>
                  <a:pt x="815249" y="749147"/>
                </a:lnTo>
                <a:lnTo>
                  <a:pt x="776690" y="429658"/>
                </a:lnTo>
                <a:lnTo>
                  <a:pt x="1041094" y="374573"/>
                </a:lnTo>
                <a:lnTo>
                  <a:pt x="1613971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34" name="Frihandsfigur 133"/>
          <p:cNvSpPr/>
          <p:nvPr/>
        </p:nvSpPr>
        <p:spPr>
          <a:xfrm>
            <a:off x="4081749" y="4076241"/>
            <a:ext cx="1801258" cy="1828800"/>
          </a:xfrm>
          <a:custGeom>
            <a:avLst/>
            <a:gdLst>
              <a:gd name="connsiteX0" fmla="*/ 1801258 w 1801258"/>
              <a:gd name="connsiteY0" fmla="*/ 1828800 h 1828800"/>
              <a:gd name="connsiteX1" fmla="*/ 991518 w 1801258"/>
              <a:gd name="connsiteY1" fmla="*/ 1222872 h 1828800"/>
              <a:gd name="connsiteX2" fmla="*/ 462709 w 1801258"/>
              <a:gd name="connsiteY2" fmla="*/ 1244906 h 1828800"/>
              <a:gd name="connsiteX3" fmla="*/ 0 w 1801258"/>
              <a:gd name="connsiteY3" fmla="*/ 258896 h 1828800"/>
              <a:gd name="connsiteX4" fmla="*/ 88135 w 1801258"/>
              <a:gd name="connsiteY4" fmla="*/ 0 h 18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1258" h="1828800">
                <a:moveTo>
                  <a:pt x="1801258" y="1828800"/>
                </a:moveTo>
                <a:lnTo>
                  <a:pt x="991518" y="1222872"/>
                </a:lnTo>
                <a:lnTo>
                  <a:pt x="462709" y="1244906"/>
                </a:lnTo>
                <a:lnTo>
                  <a:pt x="0" y="258896"/>
                </a:lnTo>
                <a:lnTo>
                  <a:pt x="88135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9" name="textruta 18"/>
          <p:cNvSpPr txBox="1"/>
          <p:nvPr/>
        </p:nvSpPr>
        <p:spPr>
          <a:xfrm>
            <a:off x="3606083" y="116632"/>
            <a:ext cx="22478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err="1" smtClean="0"/>
              <a:t>Turn</a:t>
            </a:r>
            <a:r>
              <a:rPr lang="sv-SE" dirty="0" smtClean="0"/>
              <a:t> 7 – Mar 29-Apr 2</a:t>
            </a:r>
            <a:endParaRPr lang="sv-SE" dirty="0"/>
          </a:p>
        </p:txBody>
      </p:sp>
      <p:grpSp>
        <p:nvGrpSpPr>
          <p:cNvPr id="20" name="Grupp 19"/>
          <p:cNvGrpSpPr/>
          <p:nvPr/>
        </p:nvGrpSpPr>
        <p:grpSpPr>
          <a:xfrm>
            <a:off x="4762605" y="1831769"/>
            <a:ext cx="576063" cy="364306"/>
            <a:chOff x="1259632" y="4509120"/>
            <a:chExt cx="576063" cy="364306"/>
          </a:xfrm>
        </p:grpSpPr>
        <p:sp>
          <p:nvSpPr>
            <p:cNvPr id="21" name="Rektangel 2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2" name="Rak 2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Rak 2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textruta 2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25" name="Rak 24"/>
            <p:cNvCxnSpPr>
              <a:stCxn id="2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Rak 2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Rak 2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Grupp 27"/>
          <p:cNvGrpSpPr/>
          <p:nvPr/>
        </p:nvGrpSpPr>
        <p:grpSpPr>
          <a:xfrm>
            <a:off x="5046344" y="5473107"/>
            <a:ext cx="576063" cy="364306"/>
            <a:chOff x="1259632" y="4509120"/>
            <a:chExt cx="576063" cy="364306"/>
          </a:xfrm>
        </p:grpSpPr>
        <p:sp>
          <p:nvSpPr>
            <p:cNvPr id="29" name="Rektangel 2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209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0" name="Rak 2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Rak 3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textruta 3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33" name="Rak 32"/>
            <p:cNvCxnSpPr>
              <a:stCxn id="2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Rak 33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Rak 34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" name="Grupp 35"/>
          <p:cNvGrpSpPr/>
          <p:nvPr/>
        </p:nvGrpSpPr>
        <p:grpSpPr>
          <a:xfrm>
            <a:off x="5364746" y="1968935"/>
            <a:ext cx="576063" cy="364306"/>
            <a:chOff x="1259632" y="4509120"/>
            <a:chExt cx="576063" cy="364306"/>
          </a:xfrm>
        </p:grpSpPr>
        <p:sp>
          <p:nvSpPr>
            <p:cNvPr id="37" name="Rektangel 3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141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8" name="Rak 3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Rak 3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textruta 3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41" name="Rak 40"/>
            <p:cNvCxnSpPr>
              <a:stCxn id="3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Rak 4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Rak 4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4" name="Grupp 43"/>
          <p:cNvGrpSpPr/>
          <p:nvPr/>
        </p:nvGrpSpPr>
        <p:grpSpPr>
          <a:xfrm>
            <a:off x="8060956" y="832446"/>
            <a:ext cx="576063" cy="364306"/>
            <a:chOff x="1259632" y="4509120"/>
            <a:chExt cx="576063" cy="364306"/>
          </a:xfrm>
        </p:grpSpPr>
        <p:sp>
          <p:nvSpPr>
            <p:cNvPr id="45" name="Rektangel 4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57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6" name="Rak 4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Rak 4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textruta 4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49" name="Rak 48"/>
            <p:cNvCxnSpPr>
              <a:stCxn id="45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Rak 4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Rak 5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" name="Grupp 51"/>
          <p:cNvGrpSpPr/>
          <p:nvPr/>
        </p:nvGrpSpPr>
        <p:grpSpPr>
          <a:xfrm>
            <a:off x="8604449" y="836712"/>
            <a:ext cx="576063" cy="364306"/>
            <a:chOff x="1259632" y="4509120"/>
            <a:chExt cx="576063" cy="364306"/>
          </a:xfrm>
        </p:grpSpPr>
        <p:sp>
          <p:nvSpPr>
            <p:cNvPr id="53" name="Rektangel 5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4" name="Rak 5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Rak 5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textruta 5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57" name="Rak 56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Rak 57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9" name="Grupp 58"/>
          <p:cNvGrpSpPr/>
          <p:nvPr/>
        </p:nvGrpSpPr>
        <p:grpSpPr>
          <a:xfrm>
            <a:off x="4367873" y="1826180"/>
            <a:ext cx="576063" cy="364306"/>
            <a:chOff x="1259632" y="4509120"/>
            <a:chExt cx="576063" cy="364306"/>
          </a:xfrm>
        </p:grpSpPr>
        <p:sp>
          <p:nvSpPr>
            <p:cNvPr id="60" name="Rektangel 59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1" name="Rak 60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Rak 61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3" name="textruta 62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64" name="Rak 63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Rak 64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6" name="Grupp 65"/>
          <p:cNvGrpSpPr/>
          <p:nvPr/>
        </p:nvGrpSpPr>
        <p:grpSpPr>
          <a:xfrm>
            <a:off x="8053233" y="3109680"/>
            <a:ext cx="576063" cy="364306"/>
            <a:chOff x="1259632" y="4509120"/>
            <a:chExt cx="576063" cy="364306"/>
          </a:xfrm>
        </p:grpSpPr>
        <p:sp>
          <p:nvSpPr>
            <p:cNvPr id="67" name="Rektangel 6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8" name="Rak 6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Rak 6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0" name="textruta 6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71" name="Rak 70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Rak 71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3" name="Grupp 72"/>
          <p:cNvGrpSpPr/>
          <p:nvPr/>
        </p:nvGrpSpPr>
        <p:grpSpPr>
          <a:xfrm>
            <a:off x="4946317" y="2123010"/>
            <a:ext cx="576063" cy="364306"/>
            <a:chOff x="1259632" y="4509120"/>
            <a:chExt cx="576063" cy="364306"/>
          </a:xfrm>
        </p:grpSpPr>
        <p:sp>
          <p:nvSpPr>
            <p:cNvPr id="74" name="Rektangel 7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165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5" name="Rak 7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Rak 7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7" name="textruta 76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78" name="Rak 77"/>
            <p:cNvCxnSpPr>
              <a:stCxn id="7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Rak 78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Rak 79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1" name="Grupp 80"/>
          <p:cNvGrpSpPr/>
          <p:nvPr/>
        </p:nvGrpSpPr>
        <p:grpSpPr>
          <a:xfrm>
            <a:off x="910173" y="1467308"/>
            <a:ext cx="576063" cy="364306"/>
            <a:chOff x="1259632" y="4509120"/>
            <a:chExt cx="576063" cy="364306"/>
          </a:xfrm>
        </p:grpSpPr>
        <p:sp>
          <p:nvSpPr>
            <p:cNvPr id="82" name="Rektangel 8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3" name="Rak 8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Rak 8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5" name="textruta 84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86" name="Rak 85"/>
            <p:cNvCxnSpPr>
              <a:stCxn id="8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Rak 86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Rak 87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9" name="Grupp 88"/>
          <p:cNvGrpSpPr/>
          <p:nvPr/>
        </p:nvGrpSpPr>
        <p:grpSpPr>
          <a:xfrm>
            <a:off x="8604448" y="3109680"/>
            <a:ext cx="576063" cy="364306"/>
            <a:chOff x="1259632" y="4509120"/>
            <a:chExt cx="576063" cy="364306"/>
          </a:xfrm>
        </p:grpSpPr>
        <p:sp>
          <p:nvSpPr>
            <p:cNvPr id="90" name="Rektangel 89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91" name="Rak 90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Rak 91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3" name="textruta 92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148</a:t>
              </a:r>
              <a:endParaRPr lang="sv-SE" sz="700" b="1" dirty="0"/>
            </a:p>
          </p:txBody>
        </p:sp>
        <p:cxnSp>
          <p:nvCxnSpPr>
            <p:cNvPr id="94" name="Rak 93"/>
            <p:cNvCxnSpPr>
              <a:stCxn id="90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Rak 94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Rak 95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7" name="Grupp 96"/>
          <p:cNvGrpSpPr/>
          <p:nvPr/>
        </p:nvGrpSpPr>
        <p:grpSpPr>
          <a:xfrm>
            <a:off x="4002724" y="4258400"/>
            <a:ext cx="576063" cy="364306"/>
            <a:chOff x="1259632" y="4509120"/>
            <a:chExt cx="576063" cy="364306"/>
          </a:xfrm>
        </p:grpSpPr>
        <p:sp>
          <p:nvSpPr>
            <p:cNvPr id="98" name="Rektangel 9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102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99" name="Rak 9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Rak 9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" name="textruta 10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02" name="Rak 101"/>
            <p:cNvCxnSpPr>
              <a:stCxn id="9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Rak 102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Rak 103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5" name="Grupp 104"/>
          <p:cNvGrpSpPr/>
          <p:nvPr/>
        </p:nvGrpSpPr>
        <p:grpSpPr>
          <a:xfrm>
            <a:off x="4174636" y="4568822"/>
            <a:ext cx="576063" cy="364306"/>
            <a:chOff x="1259632" y="4509120"/>
            <a:chExt cx="576063" cy="364306"/>
          </a:xfrm>
        </p:grpSpPr>
        <p:sp>
          <p:nvSpPr>
            <p:cNvPr id="106" name="Rektangel 10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88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07" name="Rak 10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Rak 10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9" name="textruta 10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10" name="Rak 109"/>
            <p:cNvCxnSpPr>
              <a:stCxn id="10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Rak 110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Rak 111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3" name="Grupp 112"/>
          <p:cNvGrpSpPr/>
          <p:nvPr/>
        </p:nvGrpSpPr>
        <p:grpSpPr>
          <a:xfrm>
            <a:off x="3970050" y="5051313"/>
            <a:ext cx="576063" cy="364306"/>
            <a:chOff x="1259632" y="4509120"/>
            <a:chExt cx="576063" cy="364306"/>
          </a:xfrm>
        </p:grpSpPr>
        <p:sp>
          <p:nvSpPr>
            <p:cNvPr id="114" name="Rektangel 11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36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15" name="Rak 11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Rak 11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7" name="textruta 116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18" name="Rak 117"/>
            <p:cNvCxnSpPr>
              <a:stCxn id="11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Rak 118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Rak 119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1" name="Grupp 120"/>
          <p:cNvGrpSpPr/>
          <p:nvPr/>
        </p:nvGrpSpPr>
        <p:grpSpPr>
          <a:xfrm rot="4148855">
            <a:off x="5510718" y="2155663"/>
            <a:ext cx="258364" cy="296646"/>
            <a:chOff x="3448687" y="2596601"/>
            <a:chExt cx="374222" cy="296646"/>
          </a:xfrm>
        </p:grpSpPr>
        <p:sp>
          <p:nvSpPr>
            <p:cNvPr id="122" name="Ellips 121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23" name="Rak 122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Rak 123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Rak 124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Rak 125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Rak 126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Rak 127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Rak 128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Rak 129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6" name="Grupp 135"/>
          <p:cNvGrpSpPr/>
          <p:nvPr/>
        </p:nvGrpSpPr>
        <p:grpSpPr>
          <a:xfrm>
            <a:off x="5773242" y="5415448"/>
            <a:ext cx="374222" cy="296646"/>
            <a:chOff x="3448687" y="2596601"/>
            <a:chExt cx="374222" cy="296646"/>
          </a:xfrm>
        </p:grpSpPr>
        <p:sp>
          <p:nvSpPr>
            <p:cNvPr id="137" name="Ellips 13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38" name="Rak 13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Rak 13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Rak 13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Rak 14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Rak 14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Rak 14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Rak 14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Rak 14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7" name="Grupp 166"/>
          <p:cNvGrpSpPr/>
          <p:nvPr/>
        </p:nvGrpSpPr>
        <p:grpSpPr>
          <a:xfrm>
            <a:off x="3951500" y="2100517"/>
            <a:ext cx="576063" cy="364306"/>
            <a:chOff x="1259632" y="4509120"/>
            <a:chExt cx="576063" cy="364306"/>
          </a:xfrm>
        </p:grpSpPr>
        <p:sp>
          <p:nvSpPr>
            <p:cNvPr id="168" name="Rektangel 16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174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69" name="Rak 16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Rak 16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1" name="textruta 17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172" name="Rak 171"/>
            <p:cNvCxnSpPr>
              <a:stCxn id="16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Rak 172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Rak 173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8" name="Höger 177"/>
          <p:cNvSpPr/>
          <p:nvPr/>
        </p:nvSpPr>
        <p:spPr>
          <a:xfrm rot="13404112">
            <a:off x="5636194" y="2441345"/>
            <a:ext cx="327199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47" name="Grupp 146"/>
          <p:cNvGrpSpPr/>
          <p:nvPr/>
        </p:nvGrpSpPr>
        <p:grpSpPr>
          <a:xfrm rot="18775989">
            <a:off x="4404910" y="2654604"/>
            <a:ext cx="374222" cy="296646"/>
            <a:chOff x="3448687" y="2596601"/>
            <a:chExt cx="374222" cy="296646"/>
          </a:xfrm>
        </p:grpSpPr>
        <p:sp>
          <p:nvSpPr>
            <p:cNvPr id="148" name="Ellips 147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49" name="Rak 148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Rak 149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Rak 150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Rak 151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Rak 152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Rak 153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Rak 154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" name="Rak 155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7" name="Frihandsfigur 156"/>
          <p:cNvSpPr/>
          <p:nvPr/>
        </p:nvSpPr>
        <p:spPr>
          <a:xfrm>
            <a:off x="5530467" y="1382617"/>
            <a:ext cx="2572439" cy="44067"/>
          </a:xfrm>
          <a:custGeom>
            <a:avLst/>
            <a:gdLst>
              <a:gd name="connsiteX0" fmla="*/ 0 w 2572439"/>
              <a:gd name="connsiteY0" fmla="*/ 44067 h 44067"/>
              <a:gd name="connsiteX1" fmla="*/ 2572439 w 2572439"/>
              <a:gd name="connsiteY1" fmla="*/ 0 h 440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572439" h="44067">
                <a:moveTo>
                  <a:pt x="0" y="44067"/>
                </a:moveTo>
                <a:lnTo>
                  <a:pt x="2572439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58" name="Frihandsfigur 157"/>
          <p:cNvSpPr/>
          <p:nvPr/>
        </p:nvSpPr>
        <p:spPr>
          <a:xfrm>
            <a:off x="8284684" y="1299990"/>
            <a:ext cx="771181" cy="0"/>
          </a:xfrm>
          <a:custGeom>
            <a:avLst/>
            <a:gdLst>
              <a:gd name="connsiteX0" fmla="*/ 0 w 771181"/>
              <a:gd name="connsiteY0" fmla="*/ 0 h 0"/>
              <a:gd name="connsiteX1" fmla="*/ 771181 w 771181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71181">
                <a:moveTo>
                  <a:pt x="0" y="0"/>
                </a:moveTo>
                <a:lnTo>
                  <a:pt x="771181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59" name="Grupp 158"/>
          <p:cNvGrpSpPr/>
          <p:nvPr/>
        </p:nvGrpSpPr>
        <p:grpSpPr>
          <a:xfrm rot="4148855">
            <a:off x="5001242" y="2579203"/>
            <a:ext cx="258364" cy="296646"/>
            <a:chOff x="3448687" y="2596601"/>
            <a:chExt cx="374222" cy="296646"/>
          </a:xfrm>
        </p:grpSpPr>
        <p:sp>
          <p:nvSpPr>
            <p:cNvPr id="160" name="Ellips 15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61" name="Rak 16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2" name="Rak 16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3" name="Rak 16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Rak 16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Rak 16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Rak 16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Rak 174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Rak 175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7" name="Grupp 176"/>
          <p:cNvGrpSpPr/>
          <p:nvPr/>
        </p:nvGrpSpPr>
        <p:grpSpPr>
          <a:xfrm rot="4148855">
            <a:off x="5585235" y="4843649"/>
            <a:ext cx="258364" cy="296646"/>
            <a:chOff x="3448687" y="2596601"/>
            <a:chExt cx="374222" cy="296646"/>
          </a:xfrm>
        </p:grpSpPr>
        <p:sp>
          <p:nvSpPr>
            <p:cNvPr id="179" name="Ellips 178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80" name="Rak 179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Rak 180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Rak 181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Rak 182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Rak 183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Rak 184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Rak 185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Rak 186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8" name="Grupp 187"/>
          <p:cNvGrpSpPr/>
          <p:nvPr/>
        </p:nvGrpSpPr>
        <p:grpSpPr>
          <a:xfrm>
            <a:off x="4845850" y="4169980"/>
            <a:ext cx="374222" cy="296646"/>
            <a:chOff x="3448687" y="2596601"/>
            <a:chExt cx="374222" cy="296646"/>
          </a:xfrm>
        </p:grpSpPr>
        <p:sp>
          <p:nvSpPr>
            <p:cNvPr id="189" name="Ellips 188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90" name="Rak 189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Rak 190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Rak 191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Rak 192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Rak 193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Rak 194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Rak 195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Rak 196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8" name="Grupp 197"/>
          <p:cNvGrpSpPr/>
          <p:nvPr/>
        </p:nvGrpSpPr>
        <p:grpSpPr>
          <a:xfrm rot="3424874">
            <a:off x="5955946" y="2276695"/>
            <a:ext cx="374222" cy="296646"/>
            <a:chOff x="3448687" y="2596601"/>
            <a:chExt cx="374222" cy="296646"/>
          </a:xfrm>
        </p:grpSpPr>
        <p:sp>
          <p:nvSpPr>
            <p:cNvPr id="199" name="Ellips 198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00" name="Rak 199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Rak 200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Rak 201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Rak 202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Rak 203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Rak 204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Rak 205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Rak 206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8" name="Grupp 207"/>
          <p:cNvGrpSpPr/>
          <p:nvPr/>
        </p:nvGrpSpPr>
        <p:grpSpPr>
          <a:xfrm rot="19377325">
            <a:off x="6880128" y="2358174"/>
            <a:ext cx="590978" cy="512483"/>
            <a:chOff x="3448687" y="2596601"/>
            <a:chExt cx="374222" cy="296646"/>
          </a:xfrm>
        </p:grpSpPr>
        <p:sp>
          <p:nvSpPr>
            <p:cNvPr id="209" name="Ellips 208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10" name="Rak 209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Rak 210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Rak 211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Rak 212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Rak 213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Rak 214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Rak 215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Rak 216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8" name="Grupp 217"/>
          <p:cNvGrpSpPr/>
          <p:nvPr/>
        </p:nvGrpSpPr>
        <p:grpSpPr>
          <a:xfrm rot="3424874">
            <a:off x="6307457" y="2478670"/>
            <a:ext cx="374222" cy="296646"/>
            <a:chOff x="3448687" y="2596601"/>
            <a:chExt cx="374222" cy="296646"/>
          </a:xfrm>
        </p:grpSpPr>
        <p:sp>
          <p:nvSpPr>
            <p:cNvPr id="219" name="Ellips 218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20" name="Rak 219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Rak 220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Rak 221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Rak 222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Rak 223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Rak 224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Rak 225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Rak 226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02120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83333E-6 -3.7037E-6 L -0.09584 0.08102 " pathEditMode="relative" ptsTypes="AA">
                                      <p:cBhvr>
                                        <p:cTn id="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66667E-6 -2.22222E-6 L -0.02171 -0.02338 " pathEditMode="relative" ptsTypes="AA">
                                      <p:cBhvr>
                                        <p:cTn id="1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1" name="Grupp 170"/>
          <p:cNvGrpSpPr/>
          <p:nvPr/>
        </p:nvGrpSpPr>
        <p:grpSpPr>
          <a:xfrm rot="18703110">
            <a:off x="4408606" y="2616142"/>
            <a:ext cx="374222" cy="296646"/>
            <a:chOff x="3448687" y="2596601"/>
            <a:chExt cx="374222" cy="296646"/>
          </a:xfrm>
        </p:grpSpPr>
        <p:sp>
          <p:nvSpPr>
            <p:cNvPr id="172" name="Ellips 171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73" name="Rak 172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Rak 173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Rak 174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Rak 175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Rak 176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Rak 177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Rak 178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Rak 179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Frihandsfigur 2"/>
          <p:cNvSpPr/>
          <p:nvPr/>
        </p:nvSpPr>
        <p:spPr>
          <a:xfrm>
            <a:off x="4769644" y="4085836"/>
            <a:ext cx="1674564" cy="1575412"/>
          </a:xfrm>
          <a:custGeom>
            <a:avLst/>
            <a:gdLst>
              <a:gd name="connsiteX0" fmla="*/ 1674564 w 1674564"/>
              <a:gd name="connsiteY0" fmla="*/ 1575412 h 1575412"/>
              <a:gd name="connsiteX1" fmla="*/ 1481769 w 1674564"/>
              <a:gd name="connsiteY1" fmla="*/ 1200838 h 1575412"/>
              <a:gd name="connsiteX2" fmla="*/ 848299 w 1674564"/>
              <a:gd name="connsiteY2" fmla="*/ 1030077 h 1575412"/>
              <a:gd name="connsiteX3" fmla="*/ 363557 w 1674564"/>
              <a:gd name="connsiteY3" fmla="*/ 941942 h 1575412"/>
              <a:gd name="connsiteX4" fmla="*/ 583894 w 1674564"/>
              <a:gd name="connsiteY4" fmla="*/ 484742 h 1575412"/>
              <a:gd name="connsiteX5" fmla="*/ 490251 w 1674564"/>
              <a:gd name="connsiteY5" fmla="*/ 385590 h 1575412"/>
              <a:gd name="connsiteX6" fmla="*/ 0 w 1674564"/>
              <a:gd name="connsiteY6" fmla="*/ 391098 h 1575412"/>
              <a:gd name="connsiteX7" fmla="*/ 121186 w 1674564"/>
              <a:gd name="connsiteY7" fmla="*/ 0 h 15754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674564" h="1575412">
                <a:moveTo>
                  <a:pt x="1674564" y="1575412"/>
                </a:moveTo>
                <a:lnTo>
                  <a:pt x="1481769" y="1200838"/>
                </a:lnTo>
                <a:lnTo>
                  <a:pt x="848299" y="1030077"/>
                </a:lnTo>
                <a:lnTo>
                  <a:pt x="363557" y="941942"/>
                </a:lnTo>
                <a:lnTo>
                  <a:pt x="583894" y="484742"/>
                </a:lnTo>
                <a:lnTo>
                  <a:pt x="490251" y="385590"/>
                </a:lnTo>
                <a:lnTo>
                  <a:pt x="0" y="391098"/>
                </a:lnTo>
                <a:lnTo>
                  <a:pt x="121186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83" name="Frihandsfigur 182"/>
          <p:cNvSpPr/>
          <p:nvPr/>
        </p:nvSpPr>
        <p:spPr>
          <a:xfrm>
            <a:off x="4043190" y="2208882"/>
            <a:ext cx="1613971" cy="1817783"/>
          </a:xfrm>
          <a:custGeom>
            <a:avLst/>
            <a:gdLst>
              <a:gd name="connsiteX0" fmla="*/ 0 w 1613971"/>
              <a:gd name="connsiteY0" fmla="*/ 1817783 h 1817783"/>
              <a:gd name="connsiteX1" fmla="*/ 27543 w 1613971"/>
              <a:gd name="connsiteY1" fmla="*/ 1250414 h 1817783"/>
              <a:gd name="connsiteX2" fmla="*/ 815249 w 1613971"/>
              <a:gd name="connsiteY2" fmla="*/ 749147 h 1817783"/>
              <a:gd name="connsiteX3" fmla="*/ 776690 w 1613971"/>
              <a:gd name="connsiteY3" fmla="*/ 429658 h 1817783"/>
              <a:gd name="connsiteX4" fmla="*/ 1041094 w 1613971"/>
              <a:gd name="connsiteY4" fmla="*/ 374573 h 1817783"/>
              <a:gd name="connsiteX5" fmla="*/ 1613971 w 1613971"/>
              <a:gd name="connsiteY5" fmla="*/ 0 h 1817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13971" h="1817783">
                <a:moveTo>
                  <a:pt x="0" y="1817783"/>
                </a:moveTo>
                <a:lnTo>
                  <a:pt x="27543" y="1250414"/>
                </a:lnTo>
                <a:lnTo>
                  <a:pt x="815249" y="749147"/>
                </a:lnTo>
                <a:lnTo>
                  <a:pt x="776690" y="429658"/>
                </a:lnTo>
                <a:lnTo>
                  <a:pt x="1041094" y="374573"/>
                </a:lnTo>
                <a:lnTo>
                  <a:pt x="1613971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8" name="textruta 17"/>
          <p:cNvSpPr txBox="1"/>
          <p:nvPr/>
        </p:nvSpPr>
        <p:spPr>
          <a:xfrm>
            <a:off x="3606083" y="116632"/>
            <a:ext cx="16900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err="1" smtClean="0"/>
              <a:t>Turn</a:t>
            </a:r>
            <a:r>
              <a:rPr lang="sv-SE" dirty="0" smtClean="0"/>
              <a:t> 8 – Apr 3-5</a:t>
            </a:r>
            <a:endParaRPr lang="sv-SE" dirty="0"/>
          </a:p>
        </p:txBody>
      </p:sp>
      <p:grpSp>
        <p:nvGrpSpPr>
          <p:cNvPr id="19" name="Grupp 18"/>
          <p:cNvGrpSpPr/>
          <p:nvPr/>
        </p:nvGrpSpPr>
        <p:grpSpPr>
          <a:xfrm>
            <a:off x="3913560" y="2409266"/>
            <a:ext cx="576063" cy="364306"/>
            <a:chOff x="1259632" y="4509120"/>
            <a:chExt cx="576063" cy="364306"/>
          </a:xfrm>
        </p:grpSpPr>
        <p:sp>
          <p:nvSpPr>
            <p:cNvPr id="20" name="Rektangel 19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1" name="Rak 20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Rak 21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textruta 22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24" name="Rak 23"/>
            <p:cNvCxnSpPr>
              <a:stCxn id="20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Rak 24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Rak 25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" name="Grupp 26"/>
          <p:cNvGrpSpPr/>
          <p:nvPr/>
        </p:nvGrpSpPr>
        <p:grpSpPr>
          <a:xfrm>
            <a:off x="5046344" y="5473107"/>
            <a:ext cx="576063" cy="364306"/>
            <a:chOff x="1259632" y="4509120"/>
            <a:chExt cx="576063" cy="364306"/>
          </a:xfrm>
        </p:grpSpPr>
        <p:sp>
          <p:nvSpPr>
            <p:cNvPr id="28" name="Rektangel 2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209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9" name="Rak 2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Rak 2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textruta 3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32" name="Rak 31"/>
            <p:cNvCxnSpPr>
              <a:stCxn id="2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Rak 32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Rak 33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Grupp 34"/>
          <p:cNvGrpSpPr/>
          <p:nvPr/>
        </p:nvGrpSpPr>
        <p:grpSpPr>
          <a:xfrm>
            <a:off x="5217134" y="1815243"/>
            <a:ext cx="576063" cy="364306"/>
            <a:chOff x="1259632" y="4509120"/>
            <a:chExt cx="576063" cy="364306"/>
          </a:xfrm>
        </p:grpSpPr>
        <p:sp>
          <p:nvSpPr>
            <p:cNvPr id="36" name="Rektangel 3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141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7" name="Rak 3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Rak 3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textruta 3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40" name="Rak 39"/>
            <p:cNvCxnSpPr>
              <a:stCxn id="3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Rak 40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Rak 41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3" name="Grupp 42"/>
          <p:cNvGrpSpPr/>
          <p:nvPr/>
        </p:nvGrpSpPr>
        <p:grpSpPr>
          <a:xfrm>
            <a:off x="8060956" y="832446"/>
            <a:ext cx="576063" cy="364306"/>
            <a:chOff x="1259632" y="4509120"/>
            <a:chExt cx="576063" cy="364306"/>
          </a:xfrm>
        </p:grpSpPr>
        <p:sp>
          <p:nvSpPr>
            <p:cNvPr id="44" name="Rektangel 4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57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5" name="Rak 4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Rak 4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textruta 46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48" name="Rak 47"/>
            <p:cNvCxnSpPr>
              <a:stCxn id="4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Rak 48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Rak 49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" name="Grupp 50"/>
          <p:cNvGrpSpPr/>
          <p:nvPr/>
        </p:nvGrpSpPr>
        <p:grpSpPr>
          <a:xfrm>
            <a:off x="8604449" y="836712"/>
            <a:ext cx="576063" cy="364306"/>
            <a:chOff x="1259632" y="4509120"/>
            <a:chExt cx="576063" cy="364306"/>
          </a:xfrm>
        </p:grpSpPr>
        <p:sp>
          <p:nvSpPr>
            <p:cNvPr id="52" name="Rektangel 5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3" name="Rak 5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Rak 5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5" name="textruta 54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56" name="Rak 55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Rak 56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8" name="Grupp 57"/>
          <p:cNvGrpSpPr/>
          <p:nvPr/>
        </p:nvGrpSpPr>
        <p:grpSpPr>
          <a:xfrm>
            <a:off x="4367873" y="1826180"/>
            <a:ext cx="576063" cy="364306"/>
            <a:chOff x="1259632" y="4509120"/>
            <a:chExt cx="576063" cy="364306"/>
          </a:xfrm>
        </p:grpSpPr>
        <p:sp>
          <p:nvSpPr>
            <p:cNvPr id="59" name="Rektangel 5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0" name="Rak 5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Rak 6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textruta 6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63" name="Rak 62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Rak 63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5" name="Grupp 64"/>
          <p:cNvGrpSpPr/>
          <p:nvPr/>
        </p:nvGrpSpPr>
        <p:grpSpPr>
          <a:xfrm>
            <a:off x="8053233" y="3109680"/>
            <a:ext cx="576063" cy="364306"/>
            <a:chOff x="1259632" y="4509120"/>
            <a:chExt cx="576063" cy="364306"/>
          </a:xfrm>
        </p:grpSpPr>
        <p:sp>
          <p:nvSpPr>
            <p:cNvPr id="66" name="Rektangel 6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7" name="Rak 6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Rak 6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textruta 6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70" name="Rak 69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Rak 70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2" name="Grupp 71"/>
          <p:cNvGrpSpPr/>
          <p:nvPr/>
        </p:nvGrpSpPr>
        <p:grpSpPr>
          <a:xfrm>
            <a:off x="4946317" y="2123010"/>
            <a:ext cx="576063" cy="364306"/>
            <a:chOff x="1259632" y="4509120"/>
            <a:chExt cx="576063" cy="364306"/>
          </a:xfrm>
        </p:grpSpPr>
        <p:sp>
          <p:nvSpPr>
            <p:cNvPr id="73" name="Rektangel 7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165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4" name="Rak 7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Rak 7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6" name="textruta 7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77" name="Rak 76"/>
            <p:cNvCxnSpPr>
              <a:stCxn id="7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Rak 7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Rak 7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0" name="Grupp 79"/>
          <p:cNvGrpSpPr/>
          <p:nvPr/>
        </p:nvGrpSpPr>
        <p:grpSpPr>
          <a:xfrm>
            <a:off x="910173" y="1467308"/>
            <a:ext cx="576063" cy="364306"/>
            <a:chOff x="1259632" y="4509120"/>
            <a:chExt cx="576063" cy="364306"/>
          </a:xfrm>
        </p:grpSpPr>
        <p:sp>
          <p:nvSpPr>
            <p:cNvPr id="81" name="Rektangel 8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2" name="Rak 8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Rak 8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4" name="textruta 8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85" name="Rak 84"/>
            <p:cNvCxnSpPr>
              <a:stCxn id="8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Rak 8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Rak 8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8" name="Grupp 87"/>
          <p:cNvGrpSpPr/>
          <p:nvPr/>
        </p:nvGrpSpPr>
        <p:grpSpPr>
          <a:xfrm>
            <a:off x="8604448" y="3109680"/>
            <a:ext cx="576063" cy="364306"/>
            <a:chOff x="1259632" y="4509120"/>
            <a:chExt cx="576063" cy="364306"/>
          </a:xfrm>
        </p:grpSpPr>
        <p:sp>
          <p:nvSpPr>
            <p:cNvPr id="89" name="Rektangel 8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90" name="Rak 8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Rak 9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2" name="textruta 9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148</a:t>
              </a:r>
              <a:endParaRPr lang="sv-SE" sz="700" b="1" dirty="0"/>
            </a:p>
          </p:txBody>
        </p:sp>
        <p:cxnSp>
          <p:nvCxnSpPr>
            <p:cNvPr id="93" name="Rak 92"/>
            <p:cNvCxnSpPr>
              <a:stCxn id="8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Rak 93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Rak 94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6" name="Grupp 95"/>
          <p:cNvGrpSpPr/>
          <p:nvPr/>
        </p:nvGrpSpPr>
        <p:grpSpPr>
          <a:xfrm>
            <a:off x="4002724" y="4258400"/>
            <a:ext cx="576063" cy="364306"/>
            <a:chOff x="1259632" y="4509120"/>
            <a:chExt cx="576063" cy="364306"/>
          </a:xfrm>
        </p:grpSpPr>
        <p:sp>
          <p:nvSpPr>
            <p:cNvPr id="97" name="Rektangel 9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102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98" name="Rak 9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Rak 9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0" name="textruta 9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01" name="Rak 100"/>
            <p:cNvCxnSpPr>
              <a:stCxn id="9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Rak 10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Rak 10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4" name="Grupp 103"/>
          <p:cNvGrpSpPr/>
          <p:nvPr/>
        </p:nvGrpSpPr>
        <p:grpSpPr>
          <a:xfrm>
            <a:off x="4174636" y="4568822"/>
            <a:ext cx="576063" cy="364306"/>
            <a:chOff x="1259632" y="4509120"/>
            <a:chExt cx="576063" cy="364306"/>
          </a:xfrm>
        </p:grpSpPr>
        <p:sp>
          <p:nvSpPr>
            <p:cNvPr id="105" name="Rektangel 10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88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06" name="Rak 10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Rak 10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8" name="textruta 10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09" name="Rak 108"/>
            <p:cNvCxnSpPr>
              <a:stCxn id="105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Rak 10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Rak 11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2" name="Grupp 111"/>
          <p:cNvGrpSpPr/>
          <p:nvPr/>
        </p:nvGrpSpPr>
        <p:grpSpPr>
          <a:xfrm>
            <a:off x="3970050" y="5051313"/>
            <a:ext cx="576063" cy="364306"/>
            <a:chOff x="1259632" y="4509120"/>
            <a:chExt cx="576063" cy="364306"/>
          </a:xfrm>
        </p:grpSpPr>
        <p:sp>
          <p:nvSpPr>
            <p:cNvPr id="113" name="Rektangel 11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36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14" name="Rak 11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Rak 11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6" name="textruta 11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17" name="Rak 116"/>
            <p:cNvCxnSpPr>
              <a:stCxn id="11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Rak 11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Rak 11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0" name="Grupp 119"/>
          <p:cNvGrpSpPr/>
          <p:nvPr/>
        </p:nvGrpSpPr>
        <p:grpSpPr>
          <a:xfrm rot="4148855">
            <a:off x="5510718" y="2155663"/>
            <a:ext cx="258364" cy="296646"/>
            <a:chOff x="3448687" y="2596601"/>
            <a:chExt cx="374222" cy="296646"/>
          </a:xfrm>
        </p:grpSpPr>
        <p:sp>
          <p:nvSpPr>
            <p:cNvPr id="121" name="Ellips 120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22" name="Rak 121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Rak 122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Rak 123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Rak 124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Rak 125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Rak 126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Rak 127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Rak 128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0" name="Grupp 129"/>
          <p:cNvGrpSpPr/>
          <p:nvPr/>
        </p:nvGrpSpPr>
        <p:grpSpPr>
          <a:xfrm>
            <a:off x="5773242" y="5415448"/>
            <a:ext cx="374222" cy="296646"/>
            <a:chOff x="3448687" y="2596601"/>
            <a:chExt cx="374222" cy="296646"/>
          </a:xfrm>
        </p:grpSpPr>
        <p:sp>
          <p:nvSpPr>
            <p:cNvPr id="131" name="Ellips 130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32" name="Rak 131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Rak 132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Rak 133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Rak 134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Rak 135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Rak 136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Rak 137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Rak 138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0" name="Grupp 139"/>
          <p:cNvGrpSpPr/>
          <p:nvPr/>
        </p:nvGrpSpPr>
        <p:grpSpPr>
          <a:xfrm>
            <a:off x="3951500" y="2100517"/>
            <a:ext cx="576063" cy="364306"/>
            <a:chOff x="1259632" y="4509120"/>
            <a:chExt cx="576063" cy="364306"/>
          </a:xfrm>
        </p:grpSpPr>
        <p:sp>
          <p:nvSpPr>
            <p:cNvPr id="141" name="Rektangel 14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174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42" name="Rak 14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Rak 14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4" name="textruta 14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145" name="Rak 144"/>
            <p:cNvCxnSpPr>
              <a:stCxn id="14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Rak 14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" name="Rak 14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8" name="Höger 147"/>
          <p:cNvSpPr/>
          <p:nvPr/>
        </p:nvSpPr>
        <p:spPr>
          <a:xfrm rot="7341371">
            <a:off x="5842347" y="5204054"/>
            <a:ext cx="327199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9" name="Explosion 1 148"/>
          <p:cNvSpPr/>
          <p:nvPr/>
        </p:nvSpPr>
        <p:spPr>
          <a:xfrm>
            <a:off x="4454409" y="2823056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50" name="Explosion 1 149"/>
          <p:cNvSpPr/>
          <p:nvPr/>
        </p:nvSpPr>
        <p:spPr>
          <a:xfrm>
            <a:off x="4670433" y="2808020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51" name="Explosion 1 150"/>
          <p:cNvSpPr/>
          <p:nvPr/>
        </p:nvSpPr>
        <p:spPr>
          <a:xfrm>
            <a:off x="4553240" y="2607032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52" name="Explosion 1 151"/>
          <p:cNvSpPr/>
          <p:nvPr/>
        </p:nvSpPr>
        <p:spPr>
          <a:xfrm>
            <a:off x="5622408" y="5312066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53" name="Explosion 1 152"/>
          <p:cNvSpPr/>
          <p:nvPr/>
        </p:nvSpPr>
        <p:spPr>
          <a:xfrm>
            <a:off x="5877533" y="5327937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54" name="Explosion 1 153"/>
          <p:cNvSpPr/>
          <p:nvPr/>
        </p:nvSpPr>
        <p:spPr>
          <a:xfrm>
            <a:off x="5978799" y="5477933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55" name="Explosion 1 154"/>
          <p:cNvSpPr/>
          <p:nvPr/>
        </p:nvSpPr>
        <p:spPr>
          <a:xfrm>
            <a:off x="5709698" y="5503058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56" name="Explosion 1 155"/>
          <p:cNvSpPr/>
          <p:nvPr/>
        </p:nvSpPr>
        <p:spPr>
          <a:xfrm>
            <a:off x="5850689" y="5677753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57" name="Explosion 1 156"/>
          <p:cNvSpPr/>
          <p:nvPr/>
        </p:nvSpPr>
        <p:spPr>
          <a:xfrm>
            <a:off x="4334620" y="2607911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58" name="Grupp 157"/>
          <p:cNvGrpSpPr/>
          <p:nvPr/>
        </p:nvGrpSpPr>
        <p:grpSpPr>
          <a:xfrm>
            <a:off x="4946318" y="2123010"/>
            <a:ext cx="576063" cy="364306"/>
            <a:chOff x="1259632" y="4509120"/>
            <a:chExt cx="576063" cy="364306"/>
          </a:xfrm>
        </p:grpSpPr>
        <p:sp>
          <p:nvSpPr>
            <p:cNvPr id="159" name="Rektangel 15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(165)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60" name="Rak 15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1" name="Rak 16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2" name="textruta 16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164" name="Rak 163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Rak 164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6" name="Höger 165"/>
          <p:cNvSpPr/>
          <p:nvPr/>
        </p:nvSpPr>
        <p:spPr>
          <a:xfrm rot="3606847">
            <a:off x="4788534" y="4759861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67" name="Höger 166"/>
          <p:cNvSpPr/>
          <p:nvPr/>
        </p:nvSpPr>
        <p:spPr>
          <a:xfrm rot="20826015">
            <a:off x="5546991" y="5533559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68" name="Höger 167"/>
          <p:cNvSpPr/>
          <p:nvPr/>
        </p:nvSpPr>
        <p:spPr>
          <a:xfrm rot="11576245">
            <a:off x="6045950" y="5508514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69" name="Höger 168"/>
          <p:cNvSpPr/>
          <p:nvPr/>
        </p:nvSpPr>
        <p:spPr>
          <a:xfrm rot="19942780">
            <a:off x="4305534" y="2872822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70" name="Höger 169"/>
          <p:cNvSpPr/>
          <p:nvPr/>
        </p:nvSpPr>
        <p:spPr>
          <a:xfrm rot="7488112">
            <a:off x="4578325" y="2650819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81" name="Höger 180"/>
          <p:cNvSpPr/>
          <p:nvPr/>
        </p:nvSpPr>
        <p:spPr>
          <a:xfrm rot="10375225">
            <a:off x="6146288" y="5381525"/>
            <a:ext cx="327199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82" name="Höger 181"/>
          <p:cNvSpPr/>
          <p:nvPr/>
        </p:nvSpPr>
        <p:spPr>
          <a:xfrm rot="8555507">
            <a:off x="5736180" y="2564486"/>
            <a:ext cx="327199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84" name="Frihandsfigur 183"/>
          <p:cNvSpPr/>
          <p:nvPr/>
        </p:nvSpPr>
        <p:spPr>
          <a:xfrm>
            <a:off x="5530467" y="1382617"/>
            <a:ext cx="2572439" cy="44067"/>
          </a:xfrm>
          <a:custGeom>
            <a:avLst/>
            <a:gdLst>
              <a:gd name="connsiteX0" fmla="*/ 0 w 2572439"/>
              <a:gd name="connsiteY0" fmla="*/ 44067 h 44067"/>
              <a:gd name="connsiteX1" fmla="*/ 2572439 w 2572439"/>
              <a:gd name="connsiteY1" fmla="*/ 0 h 440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572439" h="44067">
                <a:moveTo>
                  <a:pt x="0" y="44067"/>
                </a:moveTo>
                <a:lnTo>
                  <a:pt x="2572439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85" name="Frihandsfigur 184"/>
          <p:cNvSpPr/>
          <p:nvPr/>
        </p:nvSpPr>
        <p:spPr>
          <a:xfrm>
            <a:off x="8284684" y="1299990"/>
            <a:ext cx="771181" cy="0"/>
          </a:xfrm>
          <a:custGeom>
            <a:avLst/>
            <a:gdLst>
              <a:gd name="connsiteX0" fmla="*/ 0 w 771181"/>
              <a:gd name="connsiteY0" fmla="*/ 0 h 0"/>
              <a:gd name="connsiteX1" fmla="*/ 771181 w 771181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71181">
                <a:moveTo>
                  <a:pt x="0" y="0"/>
                </a:moveTo>
                <a:lnTo>
                  <a:pt x="771181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86" name="Grupp 185"/>
          <p:cNvGrpSpPr/>
          <p:nvPr/>
        </p:nvGrpSpPr>
        <p:grpSpPr>
          <a:xfrm rot="4148855">
            <a:off x="5001242" y="2579203"/>
            <a:ext cx="258364" cy="296646"/>
            <a:chOff x="3448687" y="2596601"/>
            <a:chExt cx="374222" cy="296646"/>
          </a:xfrm>
        </p:grpSpPr>
        <p:sp>
          <p:nvSpPr>
            <p:cNvPr id="187" name="Ellips 18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88" name="Rak 18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Rak 18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Rak 18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Rak 19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Rak 19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Rak 19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Rak 19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Rak 19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6" name="Grupp 195"/>
          <p:cNvGrpSpPr/>
          <p:nvPr/>
        </p:nvGrpSpPr>
        <p:grpSpPr>
          <a:xfrm rot="4148855">
            <a:off x="5585235" y="4843649"/>
            <a:ext cx="258364" cy="296646"/>
            <a:chOff x="3448687" y="2596601"/>
            <a:chExt cx="374222" cy="296646"/>
          </a:xfrm>
        </p:grpSpPr>
        <p:sp>
          <p:nvSpPr>
            <p:cNvPr id="197" name="Ellips 19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98" name="Rak 19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Rak 19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Rak 19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Rak 20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Rak 20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Rak 20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Rak 20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Rak 20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6" name="Grupp 205"/>
          <p:cNvGrpSpPr/>
          <p:nvPr/>
        </p:nvGrpSpPr>
        <p:grpSpPr>
          <a:xfrm>
            <a:off x="4845850" y="4169980"/>
            <a:ext cx="374222" cy="296646"/>
            <a:chOff x="3448687" y="2596601"/>
            <a:chExt cx="374222" cy="296646"/>
          </a:xfrm>
        </p:grpSpPr>
        <p:sp>
          <p:nvSpPr>
            <p:cNvPr id="207" name="Ellips 20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08" name="Rak 20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Rak 20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Rak 20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Rak 21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Rak 21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Rak 21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Rak 21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Rak 21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6" name="Grupp 215"/>
          <p:cNvGrpSpPr/>
          <p:nvPr/>
        </p:nvGrpSpPr>
        <p:grpSpPr>
          <a:xfrm rot="3424874">
            <a:off x="6186547" y="4741141"/>
            <a:ext cx="374222" cy="296646"/>
            <a:chOff x="3448687" y="2596601"/>
            <a:chExt cx="374222" cy="296646"/>
          </a:xfrm>
        </p:grpSpPr>
        <p:sp>
          <p:nvSpPr>
            <p:cNvPr id="217" name="Ellips 21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18" name="Rak 21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Rak 21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Rak 21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Rak 22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Rak 22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Rak 22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Rak 22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Rak 22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6" name="Rektangel med rundade hörn 225"/>
          <p:cNvSpPr/>
          <p:nvPr/>
        </p:nvSpPr>
        <p:spPr>
          <a:xfrm>
            <a:off x="98049" y="4280913"/>
            <a:ext cx="2376264" cy="2516561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v-SE" sz="1200" b="1" dirty="0" smtClean="0"/>
              <a:t>Status end </a:t>
            </a:r>
            <a:r>
              <a:rPr lang="sv-SE" sz="1200" b="1" dirty="0" err="1" smtClean="0"/>
              <a:t>of</a:t>
            </a:r>
            <a:r>
              <a:rPr lang="sv-SE" sz="1200" b="1" dirty="0" smtClean="0"/>
              <a:t> </a:t>
            </a:r>
            <a:r>
              <a:rPr lang="sv-SE" sz="1200" b="1" dirty="0" err="1" smtClean="0"/>
              <a:t>turn</a:t>
            </a:r>
            <a:r>
              <a:rPr lang="sv-SE" sz="1200" b="1" dirty="0" smtClean="0"/>
              <a:t> 8</a:t>
            </a:r>
          </a:p>
          <a:p>
            <a:r>
              <a:rPr lang="sv-SE" sz="1200" b="1" dirty="0" smtClean="0"/>
              <a:t>VM</a:t>
            </a:r>
            <a:r>
              <a:rPr lang="sv-SE" sz="1200" dirty="0" smtClean="0"/>
              <a:t> 55 </a:t>
            </a:r>
            <a:r>
              <a:rPr lang="sv-SE" sz="1200" dirty="0" err="1" smtClean="0"/>
              <a:t>repl</a:t>
            </a:r>
            <a:r>
              <a:rPr lang="sv-SE" sz="1200" dirty="0" smtClean="0"/>
              <a:t>, 5 </a:t>
            </a:r>
            <a:r>
              <a:rPr lang="sv-SE" sz="1200" dirty="0" err="1" smtClean="0"/>
              <a:t>ammo</a:t>
            </a:r>
            <a:r>
              <a:rPr lang="sv-SE" sz="1200" dirty="0" smtClean="0"/>
              <a:t>,</a:t>
            </a:r>
            <a:br>
              <a:rPr lang="sv-SE" sz="1200" dirty="0" smtClean="0"/>
            </a:br>
            <a:r>
              <a:rPr lang="sv-SE" sz="1200" dirty="0" err="1" smtClean="0"/>
              <a:t>Reduced</a:t>
            </a:r>
            <a:r>
              <a:rPr lang="sv-SE" sz="1200" dirty="0" smtClean="0"/>
              <a:t> </a:t>
            </a:r>
            <a:r>
              <a:rPr lang="sv-SE" sz="1200" dirty="0" err="1" smtClean="0"/>
              <a:t>batt</a:t>
            </a:r>
            <a:r>
              <a:rPr lang="sv-SE" sz="1200" dirty="0" smtClean="0"/>
              <a:t>  (3 </a:t>
            </a:r>
            <a:r>
              <a:rPr lang="sv-SE" sz="1200" dirty="0" err="1" smtClean="0"/>
              <a:t>cadre</a:t>
            </a:r>
            <a:r>
              <a:rPr lang="sv-SE" sz="1200" dirty="0" smtClean="0"/>
              <a:t>) </a:t>
            </a:r>
            <a:br>
              <a:rPr lang="sv-SE" sz="1200" dirty="0" smtClean="0"/>
            </a:br>
            <a:r>
              <a:rPr lang="sv-SE" sz="1200" dirty="0" err="1" smtClean="0"/>
              <a:t>Elim</a:t>
            </a:r>
            <a:r>
              <a:rPr lang="sv-SE" sz="1200" dirty="0" smtClean="0"/>
              <a:t> </a:t>
            </a:r>
            <a:r>
              <a:rPr lang="sv-SE" sz="1200" dirty="0" err="1" smtClean="0"/>
              <a:t>batt</a:t>
            </a:r>
            <a:r>
              <a:rPr lang="sv-SE" sz="1200" dirty="0" smtClean="0"/>
              <a:t> 0</a:t>
            </a:r>
          </a:p>
          <a:p>
            <a:r>
              <a:rPr lang="sv-SE" sz="1200" dirty="0" smtClean="0"/>
              <a:t>5 </a:t>
            </a:r>
            <a:r>
              <a:rPr lang="sv-SE" sz="1200" dirty="0" err="1" smtClean="0"/>
              <a:t>morale</a:t>
            </a:r>
            <a:r>
              <a:rPr lang="sv-SE" sz="1200" dirty="0" smtClean="0"/>
              <a:t> all div, 44 </a:t>
            </a:r>
            <a:r>
              <a:rPr lang="sv-SE" sz="1200" dirty="0" err="1" smtClean="0"/>
              <a:t>strongpoint</a:t>
            </a:r>
            <a:endParaRPr lang="sv-SE" sz="1200" dirty="0" smtClean="0"/>
          </a:p>
          <a:p>
            <a:r>
              <a:rPr lang="sv-SE" sz="1200" b="1" dirty="0" smtClean="0"/>
              <a:t>FR</a:t>
            </a:r>
            <a:r>
              <a:rPr lang="sv-SE" sz="1200" dirty="0" smtClean="0"/>
              <a:t>: </a:t>
            </a:r>
            <a:r>
              <a:rPr lang="sv-SE" sz="1200" dirty="0" err="1" smtClean="0"/>
              <a:t>Dead</a:t>
            </a:r>
            <a:r>
              <a:rPr lang="sv-SE" sz="1200" dirty="0" smtClean="0"/>
              <a:t> 7 inf </a:t>
            </a:r>
            <a:r>
              <a:rPr lang="sv-SE" sz="1200" dirty="0" err="1" smtClean="0"/>
              <a:t>comp</a:t>
            </a:r>
            <a:r>
              <a:rPr lang="sv-SE" sz="1200" dirty="0" smtClean="0"/>
              <a:t>, 1 art</a:t>
            </a:r>
            <a:br>
              <a:rPr lang="sv-SE" sz="1200" dirty="0" smtClean="0"/>
            </a:br>
            <a:r>
              <a:rPr lang="sv-SE" sz="1200" dirty="0" err="1" smtClean="0"/>
              <a:t>Wounded</a:t>
            </a:r>
            <a:r>
              <a:rPr lang="sv-SE" sz="1200" dirty="0" smtClean="0"/>
              <a:t> 8 inf </a:t>
            </a:r>
            <a:r>
              <a:rPr lang="sv-SE" sz="1200" dirty="0" err="1" smtClean="0"/>
              <a:t>comp</a:t>
            </a:r>
            <a:r>
              <a:rPr lang="sv-SE" sz="1200" dirty="0" smtClean="0"/>
              <a:t/>
            </a:r>
            <a:br>
              <a:rPr lang="sv-SE" sz="1200" dirty="0" smtClean="0"/>
            </a:br>
            <a:r>
              <a:rPr lang="sv-SE" sz="1200" dirty="0" err="1" smtClean="0"/>
              <a:t>Reduced</a:t>
            </a:r>
            <a:r>
              <a:rPr lang="sv-SE" sz="1200" dirty="0" smtClean="0"/>
              <a:t> 16 inf </a:t>
            </a:r>
            <a:r>
              <a:rPr lang="sv-SE" sz="1200" dirty="0" err="1" smtClean="0"/>
              <a:t>comp</a:t>
            </a:r>
            <a:endParaRPr lang="sv-SE" sz="1200" dirty="0" smtClean="0"/>
          </a:p>
          <a:p>
            <a:r>
              <a:rPr lang="sv-SE" sz="1200" dirty="0" smtClean="0"/>
              <a:t>3 </a:t>
            </a:r>
            <a:r>
              <a:rPr lang="sv-SE" sz="1200" dirty="0" err="1" smtClean="0"/>
              <a:t>batt</a:t>
            </a:r>
            <a:r>
              <a:rPr lang="sv-SE" sz="1200" dirty="0" smtClean="0"/>
              <a:t> </a:t>
            </a:r>
            <a:r>
              <a:rPr lang="sv-SE" sz="1200" dirty="0" err="1" smtClean="0"/>
              <a:t>released</a:t>
            </a:r>
            <a:r>
              <a:rPr lang="sv-SE" sz="1200" dirty="0" smtClean="0"/>
              <a:t> by Hanoi</a:t>
            </a:r>
          </a:p>
          <a:p>
            <a:r>
              <a:rPr lang="sv-SE" sz="1200" dirty="0" smtClean="0"/>
              <a:t>Med 8, </a:t>
            </a:r>
            <a:r>
              <a:rPr lang="sv-SE" sz="1200" dirty="0" err="1" smtClean="0"/>
              <a:t>Ammo</a:t>
            </a:r>
            <a:r>
              <a:rPr lang="sv-SE" sz="1200" dirty="0" smtClean="0"/>
              <a:t> 17, </a:t>
            </a:r>
            <a:r>
              <a:rPr lang="sv-SE" sz="1200" dirty="0" err="1" smtClean="0"/>
              <a:t>Food</a:t>
            </a:r>
            <a:r>
              <a:rPr lang="sv-SE" sz="1200" dirty="0" smtClean="0"/>
              <a:t> 7, </a:t>
            </a:r>
            <a:br>
              <a:rPr lang="sv-SE" sz="1200" dirty="0" smtClean="0"/>
            </a:br>
            <a:r>
              <a:rPr lang="sv-SE" sz="1200" dirty="0" err="1" smtClean="0"/>
              <a:t>Fuel</a:t>
            </a:r>
            <a:r>
              <a:rPr lang="sv-SE" sz="1200" dirty="0" smtClean="0"/>
              <a:t> 8, Trucks 4</a:t>
            </a:r>
          </a:p>
          <a:p>
            <a:endParaRPr lang="sv-SE" sz="1200" dirty="0" smtClean="0"/>
          </a:p>
        </p:txBody>
      </p:sp>
      <p:grpSp>
        <p:nvGrpSpPr>
          <p:cNvPr id="227" name="Grupp 226"/>
          <p:cNvGrpSpPr/>
          <p:nvPr/>
        </p:nvGrpSpPr>
        <p:grpSpPr>
          <a:xfrm>
            <a:off x="5296097" y="2991308"/>
            <a:ext cx="374222" cy="296646"/>
            <a:chOff x="3448687" y="2596601"/>
            <a:chExt cx="374222" cy="296646"/>
          </a:xfrm>
        </p:grpSpPr>
        <p:sp>
          <p:nvSpPr>
            <p:cNvPr id="228" name="Ellips 227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29" name="Rak 228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Rak 229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1" name="Rak 230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2" name="Rak 231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3" name="Rak 232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4" name="Rak 233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5" name="Rak 234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6" name="Rak 235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7" name="Grupp 236"/>
          <p:cNvGrpSpPr/>
          <p:nvPr/>
        </p:nvGrpSpPr>
        <p:grpSpPr>
          <a:xfrm rot="3424874">
            <a:off x="5955946" y="2276695"/>
            <a:ext cx="374222" cy="296646"/>
            <a:chOff x="3448687" y="2596601"/>
            <a:chExt cx="374222" cy="296646"/>
          </a:xfrm>
        </p:grpSpPr>
        <p:sp>
          <p:nvSpPr>
            <p:cNvPr id="238" name="Ellips 237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39" name="Rak 238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Rak 239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Rak 240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Rak 241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Rak 242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Rak 243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Rak 244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Rak 245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7" name="Grupp 246"/>
          <p:cNvGrpSpPr/>
          <p:nvPr/>
        </p:nvGrpSpPr>
        <p:grpSpPr>
          <a:xfrm rot="19377325">
            <a:off x="6880128" y="2358174"/>
            <a:ext cx="590978" cy="512483"/>
            <a:chOff x="3448687" y="2596601"/>
            <a:chExt cx="374222" cy="296646"/>
          </a:xfrm>
        </p:grpSpPr>
        <p:sp>
          <p:nvSpPr>
            <p:cNvPr id="248" name="Ellips 247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49" name="Rak 248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Rak 249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Rak 250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Rak 251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Rak 252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Rak 253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Rak 254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6" name="Rak 255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7" name="Grupp 256"/>
          <p:cNvGrpSpPr/>
          <p:nvPr/>
        </p:nvGrpSpPr>
        <p:grpSpPr>
          <a:xfrm rot="3424874">
            <a:off x="6307457" y="2478670"/>
            <a:ext cx="374222" cy="296646"/>
            <a:chOff x="3448687" y="2596601"/>
            <a:chExt cx="374222" cy="296646"/>
          </a:xfrm>
        </p:grpSpPr>
        <p:sp>
          <p:nvSpPr>
            <p:cNvPr id="258" name="Ellips 257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59" name="Rak 258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Rak 259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Rak 260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Rak 261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3" name="Rak 262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Rak 263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Rak 264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Rak 265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154464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05556E-6 3.7037E-7 L 0.24098 0.06667 L 0.23976 0.06204 " pathEditMode="relative" ptsTypes="AAA">
                                      <p:cBhvr>
                                        <p:cTn id="6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9.72222E-6 1.48148E-6 L 0.02535 0.07314 " pathEditMode="relative" ptsTypes="AA">
                                      <p:cBhvr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2.96296E-6 L 0.03438 0.025 " pathEditMode="relative" ptsTypes="AA">
                                      <p:cBhvr>
                                        <p:cTn id="32" dur="2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2.22222E-6 L 0.01806 0.06736 " pathEditMode="relative" ptsTypes="AA">
                                      <p:cBhvr>
                                        <p:cTn id="34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6 2.22222E-6 L 0.03541 0.07153 " pathEditMode="relative" ptsTypes="AA">
                                      <p:cBhvr>
                                        <p:cTn id="38" dur="20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3.33333E-6 L 0.03924 0.00787 " pathEditMode="relative" ptsTypes="AA">
                                      <p:cBhvr>
                                        <p:cTn id="4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3977 0.06204 L 0.21807 0.06297 " pathEditMode="relative" ptsTypes="AA">
                                      <p:cBhvr>
                                        <p:cTn id="42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1.48148E-6 L 0.04167 0.00023 " pathEditMode="relative" ptsTypes="AA">
                                      <p:cBhvr>
                                        <p:cTn id="44" dur="2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5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8" grpId="0" animBg="1"/>
      <p:bldP spid="149" grpId="0" animBg="1"/>
      <p:bldP spid="150" grpId="0" animBg="1"/>
      <p:bldP spid="151" grpId="0" animBg="1"/>
      <p:bldP spid="152" grpId="0" animBg="1"/>
      <p:bldP spid="153" grpId="0" animBg="1"/>
      <p:bldP spid="154" grpId="0" animBg="1"/>
      <p:bldP spid="155" grpId="0" animBg="1"/>
      <p:bldP spid="156" grpId="0" animBg="1"/>
      <p:bldP spid="157" grpId="0" animBg="1"/>
      <p:bldP spid="166" grpId="0" animBg="1"/>
      <p:bldP spid="167" grpId="0" animBg="1"/>
      <p:bldP spid="168" grpId="0" animBg="1"/>
      <p:bldP spid="169" grpId="0" animBg="1"/>
      <p:bldP spid="170" grpId="0" animBg="1"/>
      <p:bldP spid="181" grpId="0" animBg="1"/>
      <p:bldP spid="182" grpId="0" animBg="1"/>
      <p:bldP spid="22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0" name="Grupp 189"/>
          <p:cNvGrpSpPr/>
          <p:nvPr/>
        </p:nvGrpSpPr>
        <p:grpSpPr>
          <a:xfrm rot="4148855">
            <a:off x="5001242" y="2579203"/>
            <a:ext cx="258364" cy="296646"/>
            <a:chOff x="3448687" y="2596601"/>
            <a:chExt cx="374222" cy="296646"/>
          </a:xfrm>
        </p:grpSpPr>
        <p:sp>
          <p:nvSpPr>
            <p:cNvPr id="191" name="Ellips 190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92" name="Rak 191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Rak 192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Rak 193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Rak 194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Rak 195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Rak 196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Rak 197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Rak 198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6" name="Grupp 165"/>
          <p:cNvGrpSpPr/>
          <p:nvPr/>
        </p:nvGrpSpPr>
        <p:grpSpPr>
          <a:xfrm rot="4148855">
            <a:off x="5585235" y="4843649"/>
            <a:ext cx="258364" cy="296646"/>
            <a:chOff x="3448687" y="2596601"/>
            <a:chExt cx="374222" cy="296646"/>
          </a:xfrm>
        </p:grpSpPr>
        <p:sp>
          <p:nvSpPr>
            <p:cNvPr id="167" name="Ellips 16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68" name="Rak 16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Rak 16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Rak 181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Rak 182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Rak 183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Rak 184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Rak 185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Rak 186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9" name="Grupp 148"/>
          <p:cNvGrpSpPr/>
          <p:nvPr/>
        </p:nvGrpSpPr>
        <p:grpSpPr>
          <a:xfrm>
            <a:off x="4845850" y="4169980"/>
            <a:ext cx="374222" cy="296646"/>
            <a:chOff x="3448687" y="2596601"/>
            <a:chExt cx="374222" cy="296646"/>
          </a:xfrm>
        </p:grpSpPr>
        <p:sp>
          <p:nvSpPr>
            <p:cNvPr id="150" name="Ellips 14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51" name="Rak 15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Rak 15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Rak 15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Rak 15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Rak 15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" name="Rak 15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" name="Rak 15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Rak 16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8" name="Frihandsfigur 147"/>
          <p:cNvSpPr/>
          <p:nvPr/>
        </p:nvSpPr>
        <p:spPr>
          <a:xfrm>
            <a:off x="4043190" y="2208882"/>
            <a:ext cx="1613971" cy="1817783"/>
          </a:xfrm>
          <a:custGeom>
            <a:avLst/>
            <a:gdLst>
              <a:gd name="connsiteX0" fmla="*/ 0 w 1613971"/>
              <a:gd name="connsiteY0" fmla="*/ 1817783 h 1817783"/>
              <a:gd name="connsiteX1" fmla="*/ 27543 w 1613971"/>
              <a:gd name="connsiteY1" fmla="*/ 1250414 h 1817783"/>
              <a:gd name="connsiteX2" fmla="*/ 815249 w 1613971"/>
              <a:gd name="connsiteY2" fmla="*/ 749147 h 1817783"/>
              <a:gd name="connsiteX3" fmla="*/ 776690 w 1613971"/>
              <a:gd name="connsiteY3" fmla="*/ 429658 h 1817783"/>
              <a:gd name="connsiteX4" fmla="*/ 1041094 w 1613971"/>
              <a:gd name="connsiteY4" fmla="*/ 374573 h 1817783"/>
              <a:gd name="connsiteX5" fmla="*/ 1613971 w 1613971"/>
              <a:gd name="connsiteY5" fmla="*/ 0 h 1817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13971" h="1817783">
                <a:moveTo>
                  <a:pt x="0" y="1817783"/>
                </a:moveTo>
                <a:lnTo>
                  <a:pt x="27543" y="1250414"/>
                </a:lnTo>
                <a:lnTo>
                  <a:pt x="815249" y="749147"/>
                </a:lnTo>
                <a:lnTo>
                  <a:pt x="776690" y="429658"/>
                </a:lnTo>
                <a:lnTo>
                  <a:pt x="1041094" y="374573"/>
                </a:lnTo>
                <a:lnTo>
                  <a:pt x="1613971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8" name="textruta 17"/>
          <p:cNvSpPr txBox="1"/>
          <p:nvPr/>
        </p:nvSpPr>
        <p:spPr>
          <a:xfrm>
            <a:off x="3606083" y="116632"/>
            <a:ext cx="16900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err="1" smtClean="0"/>
              <a:t>Turn</a:t>
            </a:r>
            <a:r>
              <a:rPr lang="sv-SE" dirty="0" smtClean="0"/>
              <a:t> 9 – Apr 6-8</a:t>
            </a:r>
            <a:endParaRPr lang="sv-SE" dirty="0"/>
          </a:p>
        </p:txBody>
      </p:sp>
      <p:grpSp>
        <p:nvGrpSpPr>
          <p:cNvPr id="19" name="Grupp 18"/>
          <p:cNvGrpSpPr/>
          <p:nvPr/>
        </p:nvGrpSpPr>
        <p:grpSpPr>
          <a:xfrm>
            <a:off x="4194588" y="2895063"/>
            <a:ext cx="576063" cy="364306"/>
            <a:chOff x="1259632" y="4509120"/>
            <a:chExt cx="576063" cy="364306"/>
          </a:xfrm>
        </p:grpSpPr>
        <p:sp>
          <p:nvSpPr>
            <p:cNvPr id="20" name="Rektangel 19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1" name="Rak 20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Rak 21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textruta 22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24" name="Rak 23"/>
            <p:cNvCxnSpPr>
              <a:stCxn id="20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Rak 24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Rak 25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" name="Grupp 26"/>
          <p:cNvGrpSpPr/>
          <p:nvPr/>
        </p:nvGrpSpPr>
        <p:grpSpPr>
          <a:xfrm>
            <a:off x="5416179" y="5473107"/>
            <a:ext cx="576063" cy="364306"/>
            <a:chOff x="1259632" y="4509120"/>
            <a:chExt cx="576063" cy="364306"/>
          </a:xfrm>
        </p:grpSpPr>
        <p:sp>
          <p:nvSpPr>
            <p:cNvPr id="28" name="Rektangel 2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209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9" name="Rak 2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Rak 2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textruta 3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32" name="Rak 31"/>
            <p:cNvCxnSpPr>
              <a:stCxn id="2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Rak 32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Rak 33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Grupp 34"/>
          <p:cNvGrpSpPr/>
          <p:nvPr/>
        </p:nvGrpSpPr>
        <p:grpSpPr>
          <a:xfrm>
            <a:off x="5217134" y="1815243"/>
            <a:ext cx="576063" cy="364306"/>
            <a:chOff x="1259632" y="4509120"/>
            <a:chExt cx="576063" cy="364306"/>
          </a:xfrm>
        </p:grpSpPr>
        <p:sp>
          <p:nvSpPr>
            <p:cNvPr id="36" name="Rektangel 3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141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7" name="Rak 3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Rak 3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textruta 3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40" name="Rak 39"/>
            <p:cNvCxnSpPr>
              <a:stCxn id="3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Rak 40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Rak 41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3" name="Grupp 42"/>
          <p:cNvGrpSpPr/>
          <p:nvPr/>
        </p:nvGrpSpPr>
        <p:grpSpPr>
          <a:xfrm>
            <a:off x="8060956" y="832446"/>
            <a:ext cx="576063" cy="364306"/>
            <a:chOff x="1259632" y="4509120"/>
            <a:chExt cx="576063" cy="364306"/>
          </a:xfrm>
        </p:grpSpPr>
        <p:sp>
          <p:nvSpPr>
            <p:cNvPr id="44" name="Rektangel 4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57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5" name="Rak 4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Rak 4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textruta 46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48" name="Rak 47"/>
            <p:cNvCxnSpPr>
              <a:stCxn id="4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Rak 48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Rak 49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" name="Grupp 50"/>
          <p:cNvGrpSpPr/>
          <p:nvPr/>
        </p:nvGrpSpPr>
        <p:grpSpPr>
          <a:xfrm>
            <a:off x="8604449" y="836712"/>
            <a:ext cx="576063" cy="364306"/>
            <a:chOff x="1259632" y="4509120"/>
            <a:chExt cx="576063" cy="364306"/>
          </a:xfrm>
        </p:grpSpPr>
        <p:sp>
          <p:nvSpPr>
            <p:cNvPr id="52" name="Rektangel 5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3" name="Rak 5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Rak 5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5" name="textruta 54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56" name="Rak 55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Rak 56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8" name="Grupp 57"/>
          <p:cNvGrpSpPr/>
          <p:nvPr/>
        </p:nvGrpSpPr>
        <p:grpSpPr>
          <a:xfrm>
            <a:off x="4583489" y="2276701"/>
            <a:ext cx="576063" cy="364306"/>
            <a:chOff x="1259632" y="4509120"/>
            <a:chExt cx="576063" cy="364306"/>
          </a:xfrm>
        </p:grpSpPr>
        <p:sp>
          <p:nvSpPr>
            <p:cNvPr id="59" name="Rektangel 5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0" name="Rak 5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Rak 6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textruta 6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63" name="Rak 62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Rak 63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5" name="Grupp 64"/>
          <p:cNvGrpSpPr/>
          <p:nvPr/>
        </p:nvGrpSpPr>
        <p:grpSpPr>
          <a:xfrm>
            <a:off x="8053233" y="3109680"/>
            <a:ext cx="576063" cy="364306"/>
            <a:chOff x="1259632" y="4509120"/>
            <a:chExt cx="576063" cy="364306"/>
          </a:xfrm>
        </p:grpSpPr>
        <p:sp>
          <p:nvSpPr>
            <p:cNvPr id="66" name="Rektangel 6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7" name="Rak 6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Rak 6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textruta 6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70" name="Rak 69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Rak 70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2" name="Grupp 71"/>
          <p:cNvGrpSpPr/>
          <p:nvPr/>
        </p:nvGrpSpPr>
        <p:grpSpPr>
          <a:xfrm>
            <a:off x="4946317" y="2123010"/>
            <a:ext cx="576063" cy="364306"/>
            <a:chOff x="1259632" y="4509120"/>
            <a:chExt cx="576063" cy="364306"/>
          </a:xfrm>
        </p:grpSpPr>
        <p:sp>
          <p:nvSpPr>
            <p:cNvPr id="73" name="Rektangel 7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165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4" name="Rak 7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Rak 7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6" name="textruta 7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77" name="Rak 76"/>
            <p:cNvCxnSpPr>
              <a:stCxn id="7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Rak 7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Rak 7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0" name="Grupp 79"/>
          <p:cNvGrpSpPr/>
          <p:nvPr/>
        </p:nvGrpSpPr>
        <p:grpSpPr>
          <a:xfrm>
            <a:off x="910173" y="1467308"/>
            <a:ext cx="576063" cy="364306"/>
            <a:chOff x="1259632" y="4509120"/>
            <a:chExt cx="576063" cy="364306"/>
          </a:xfrm>
        </p:grpSpPr>
        <p:sp>
          <p:nvSpPr>
            <p:cNvPr id="81" name="Rektangel 8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2" name="Rak 8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Rak 8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4" name="textruta 8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85" name="Rak 84"/>
            <p:cNvCxnSpPr>
              <a:stCxn id="8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Rak 8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Rak 8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8" name="Grupp 87"/>
          <p:cNvGrpSpPr/>
          <p:nvPr/>
        </p:nvGrpSpPr>
        <p:grpSpPr>
          <a:xfrm>
            <a:off x="8604448" y="3109680"/>
            <a:ext cx="576063" cy="364306"/>
            <a:chOff x="1259632" y="4509120"/>
            <a:chExt cx="576063" cy="364306"/>
          </a:xfrm>
        </p:grpSpPr>
        <p:sp>
          <p:nvSpPr>
            <p:cNvPr id="89" name="Rektangel 8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90" name="Rak 8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Rak 9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2" name="textruta 9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148</a:t>
              </a:r>
              <a:endParaRPr lang="sv-SE" sz="700" b="1" dirty="0"/>
            </a:p>
          </p:txBody>
        </p:sp>
        <p:cxnSp>
          <p:nvCxnSpPr>
            <p:cNvPr id="93" name="Rak 92"/>
            <p:cNvCxnSpPr>
              <a:stCxn id="8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Rak 93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Rak 94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6" name="Grupp 95"/>
          <p:cNvGrpSpPr/>
          <p:nvPr/>
        </p:nvGrpSpPr>
        <p:grpSpPr>
          <a:xfrm>
            <a:off x="4002724" y="4258400"/>
            <a:ext cx="576063" cy="364306"/>
            <a:chOff x="1259632" y="4509120"/>
            <a:chExt cx="576063" cy="364306"/>
          </a:xfrm>
        </p:grpSpPr>
        <p:sp>
          <p:nvSpPr>
            <p:cNvPr id="97" name="Rektangel 9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102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98" name="Rak 9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Rak 9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0" name="textruta 9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01" name="Rak 100"/>
            <p:cNvCxnSpPr>
              <a:stCxn id="9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Rak 10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Rak 10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4" name="Grupp 103"/>
          <p:cNvGrpSpPr/>
          <p:nvPr/>
        </p:nvGrpSpPr>
        <p:grpSpPr>
          <a:xfrm>
            <a:off x="4670624" y="4613809"/>
            <a:ext cx="576063" cy="364306"/>
            <a:chOff x="1259632" y="4509120"/>
            <a:chExt cx="576063" cy="364306"/>
          </a:xfrm>
        </p:grpSpPr>
        <p:sp>
          <p:nvSpPr>
            <p:cNvPr id="105" name="Rektangel 10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88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06" name="Rak 10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Rak 10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8" name="textruta 10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09" name="Rak 108"/>
            <p:cNvCxnSpPr>
              <a:stCxn id="105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Rak 10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Rak 11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2" name="Grupp 111"/>
          <p:cNvGrpSpPr/>
          <p:nvPr/>
        </p:nvGrpSpPr>
        <p:grpSpPr>
          <a:xfrm>
            <a:off x="5992243" y="5456736"/>
            <a:ext cx="576063" cy="364306"/>
            <a:chOff x="1259632" y="4509120"/>
            <a:chExt cx="576063" cy="364306"/>
          </a:xfrm>
        </p:grpSpPr>
        <p:sp>
          <p:nvSpPr>
            <p:cNvPr id="113" name="Rektangel 11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36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14" name="Rak 11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Rak 11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6" name="textruta 11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17" name="Rak 116"/>
            <p:cNvCxnSpPr>
              <a:stCxn id="11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Rak 11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Rak 11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0" name="Grupp 119"/>
          <p:cNvGrpSpPr/>
          <p:nvPr/>
        </p:nvGrpSpPr>
        <p:grpSpPr>
          <a:xfrm rot="4148855">
            <a:off x="5510718" y="2155663"/>
            <a:ext cx="258364" cy="296646"/>
            <a:chOff x="3448687" y="2596601"/>
            <a:chExt cx="374222" cy="296646"/>
          </a:xfrm>
        </p:grpSpPr>
        <p:sp>
          <p:nvSpPr>
            <p:cNvPr id="121" name="Ellips 120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22" name="Rak 121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Rak 122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Rak 123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Rak 124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Rak 125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Rak 126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Rak 127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Rak 128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0" name="Grupp 139"/>
          <p:cNvGrpSpPr/>
          <p:nvPr/>
        </p:nvGrpSpPr>
        <p:grpSpPr>
          <a:xfrm>
            <a:off x="4188308" y="2345879"/>
            <a:ext cx="576063" cy="364306"/>
            <a:chOff x="1259632" y="4509120"/>
            <a:chExt cx="576063" cy="364306"/>
          </a:xfrm>
        </p:grpSpPr>
        <p:sp>
          <p:nvSpPr>
            <p:cNvPr id="141" name="Rektangel 14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174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42" name="Rak 14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Rak 14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4" name="textruta 14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145" name="Rak 144"/>
            <p:cNvCxnSpPr>
              <a:stCxn id="14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Rak 14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" name="Rak 14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8" name="Grupp 157"/>
          <p:cNvGrpSpPr/>
          <p:nvPr/>
        </p:nvGrpSpPr>
        <p:grpSpPr>
          <a:xfrm>
            <a:off x="5289113" y="2656867"/>
            <a:ext cx="576063" cy="364306"/>
            <a:chOff x="1259632" y="4509120"/>
            <a:chExt cx="576063" cy="364306"/>
          </a:xfrm>
        </p:grpSpPr>
        <p:sp>
          <p:nvSpPr>
            <p:cNvPr id="159" name="Rektangel 15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(165)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60" name="Rak 15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1" name="Rak 16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2" name="textruta 16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163" name="Rak 162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Rak 163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0" name="Grupp 169"/>
          <p:cNvGrpSpPr/>
          <p:nvPr/>
        </p:nvGrpSpPr>
        <p:grpSpPr>
          <a:xfrm rot="18703110">
            <a:off x="4408606" y="2616142"/>
            <a:ext cx="374222" cy="296646"/>
            <a:chOff x="3448687" y="2596601"/>
            <a:chExt cx="374222" cy="296646"/>
          </a:xfrm>
        </p:grpSpPr>
        <p:sp>
          <p:nvSpPr>
            <p:cNvPr id="171" name="Ellips 170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72" name="Rak 171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Rak 172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Rak 173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Rak 174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Rak 175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Rak 176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Rak 177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Rak 178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0" name="Höger 179"/>
          <p:cNvSpPr/>
          <p:nvPr/>
        </p:nvSpPr>
        <p:spPr>
          <a:xfrm rot="12408695">
            <a:off x="4932329" y="3101261"/>
            <a:ext cx="327199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81" name="Höger 180"/>
          <p:cNvSpPr/>
          <p:nvPr/>
        </p:nvSpPr>
        <p:spPr>
          <a:xfrm rot="10538432">
            <a:off x="5053535" y="2498878"/>
            <a:ext cx="327199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3" name="Frihandsfigur 2"/>
          <p:cNvSpPr/>
          <p:nvPr/>
        </p:nvSpPr>
        <p:spPr>
          <a:xfrm>
            <a:off x="5326655" y="4109292"/>
            <a:ext cx="1470752" cy="1206347"/>
          </a:xfrm>
          <a:custGeom>
            <a:avLst/>
            <a:gdLst>
              <a:gd name="connsiteX0" fmla="*/ 1470752 w 1470752"/>
              <a:gd name="connsiteY0" fmla="*/ 1206347 h 1206347"/>
              <a:gd name="connsiteX1" fmla="*/ 1228381 w 1470752"/>
              <a:gd name="connsiteY1" fmla="*/ 963975 h 1206347"/>
              <a:gd name="connsiteX2" fmla="*/ 793215 w 1470752"/>
              <a:gd name="connsiteY2" fmla="*/ 969484 h 1206347"/>
              <a:gd name="connsiteX3" fmla="*/ 561861 w 1470752"/>
              <a:gd name="connsiteY3" fmla="*/ 578385 h 1206347"/>
              <a:gd name="connsiteX4" fmla="*/ 347032 w 1470752"/>
              <a:gd name="connsiteY4" fmla="*/ 594910 h 1206347"/>
              <a:gd name="connsiteX5" fmla="*/ 0 w 1470752"/>
              <a:gd name="connsiteY5" fmla="*/ 0 h 12063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70752" h="1206347">
                <a:moveTo>
                  <a:pt x="1470752" y="1206347"/>
                </a:moveTo>
                <a:lnTo>
                  <a:pt x="1228381" y="963975"/>
                </a:lnTo>
                <a:lnTo>
                  <a:pt x="793215" y="969484"/>
                </a:lnTo>
                <a:lnTo>
                  <a:pt x="561861" y="578385"/>
                </a:lnTo>
                <a:lnTo>
                  <a:pt x="347032" y="594910"/>
                </a:lnTo>
                <a:lnTo>
                  <a:pt x="0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88" name="Frihandsfigur 187"/>
          <p:cNvSpPr/>
          <p:nvPr/>
        </p:nvSpPr>
        <p:spPr>
          <a:xfrm>
            <a:off x="5530467" y="1382617"/>
            <a:ext cx="2572439" cy="44067"/>
          </a:xfrm>
          <a:custGeom>
            <a:avLst/>
            <a:gdLst>
              <a:gd name="connsiteX0" fmla="*/ 0 w 2572439"/>
              <a:gd name="connsiteY0" fmla="*/ 44067 h 44067"/>
              <a:gd name="connsiteX1" fmla="*/ 2572439 w 2572439"/>
              <a:gd name="connsiteY1" fmla="*/ 0 h 440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572439" h="44067">
                <a:moveTo>
                  <a:pt x="0" y="44067"/>
                </a:moveTo>
                <a:lnTo>
                  <a:pt x="2572439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89" name="Frihandsfigur 188"/>
          <p:cNvSpPr/>
          <p:nvPr/>
        </p:nvSpPr>
        <p:spPr>
          <a:xfrm>
            <a:off x="8284684" y="1299990"/>
            <a:ext cx="771181" cy="0"/>
          </a:xfrm>
          <a:custGeom>
            <a:avLst/>
            <a:gdLst>
              <a:gd name="connsiteX0" fmla="*/ 0 w 771181"/>
              <a:gd name="connsiteY0" fmla="*/ 0 h 0"/>
              <a:gd name="connsiteX1" fmla="*/ 771181 w 771181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71181">
                <a:moveTo>
                  <a:pt x="0" y="0"/>
                </a:moveTo>
                <a:lnTo>
                  <a:pt x="771181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200" name="Grupp 199"/>
          <p:cNvGrpSpPr/>
          <p:nvPr/>
        </p:nvGrpSpPr>
        <p:grpSpPr>
          <a:xfrm rot="3424874">
            <a:off x="6186547" y="4741141"/>
            <a:ext cx="374222" cy="296646"/>
            <a:chOff x="3448687" y="2596601"/>
            <a:chExt cx="374222" cy="296646"/>
          </a:xfrm>
        </p:grpSpPr>
        <p:sp>
          <p:nvSpPr>
            <p:cNvPr id="201" name="Ellips 200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02" name="Rak 201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Rak 202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Rak 203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Rak 204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Rak 205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Rak 206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Rak 207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Rak 208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0" name="Grupp 209"/>
          <p:cNvGrpSpPr/>
          <p:nvPr/>
        </p:nvGrpSpPr>
        <p:grpSpPr>
          <a:xfrm>
            <a:off x="5669261" y="4000399"/>
            <a:ext cx="374222" cy="296646"/>
            <a:chOff x="3448687" y="2596601"/>
            <a:chExt cx="374222" cy="296646"/>
          </a:xfrm>
        </p:grpSpPr>
        <p:sp>
          <p:nvSpPr>
            <p:cNvPr id="211" name="Ellips 210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12" name="Rak 211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Rak 212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Rak 213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Rak 214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Rak 215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Rak 216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Rak 217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Rak 218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0" name="Grupp 219"/>
          <p:cNvGrpSpPr/>
          <p:nvPr/>
        </p:nvGrpSpPr>
        <p:grpSpPr>
          <a:xfrm>
            <a:off x="5296097" y="2991308"/>
            <a:ext cx="374222" cy="296646"/>
            <a:chOff x="3448687" y="2596601"/>
            <a:chExt cx="374222" cy="296646"/>
          </a:xfrm>
        </p:grpSpPr>
        <p:sp>
          <p:nvSpPr>
            <p:cNvPr id="221" name="Ellips 220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22" name="Rak 221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Rak 222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Rak 223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Rak 224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Rak 225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Rak 226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Rak 227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Rak 228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0" name="Grupp 229"/>
          <p:cNvGrpSpPr/>
          <p:nvPr/>
        </p:nvGrpSpPr>
        <p:grpSpPr>
          <a:xfrm rot="3424874">
            <a:off x="5955946" y="2276695"/>
            <a:ext cx="374222" cy="296646"/>
            <a:chOff x="3448687" y="2596601"/>
            <a:chExt cx="374222" cy="296646"/>
          </a:xfrm>
        </p:grpSpPr>
        <p:sp>
          <p:nvSpPr>
            <p:cNvPr id="231" name="Ellips 230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32" name="Rak 231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3" name="Rak 232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4" name="Rak 233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5" name="Rak 234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6" name="Rak 235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Rak 236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Rak 237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Rak 238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0" name="Grupp 239"/>
          <p:cNvGrpSpPr/>
          <p:nvPr/>
        </p:nvGrpSpPr>
        <p:grpSpPr>
          <a:xfrm rot="19377325">
            <a:off x="6880128" y="2358174"/>
            <a:ext cx="590978" cy="512483"/>
            <a:chOff x="3448687" y="2596601"/>
            <a:chExt cx="374222" cy="296646"/>
          </a:xfrm>
        </p:grpSpPr>
        <p:sp>
          <p:nvSpPr>
            <p:cNvPr id="241" name="Ellips 240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42" name="Rak 241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Rak 242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Rak 243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Rak 244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Rak 245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Rak 246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Rak 247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Rak 248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0" name="Grupp 249"/>
          <p:cNvGrpSpPr/>
          <p:nvPr/>
        </p:nvGrpSpPr>
        <p:grpSpPr>
          <a:xfrm rot="3424874">
            <a:off x="6307457" y="2478670"/>
            <a:ext cx="374222" cy="296646"/>
            <a:chOff x="3448687" y="2596601"/>
            <a:chExt cx="374222" cy="296646"/>
          </a:xfrm>
        </p:grpSpPr>
        <p:sp>
          <p:nvSpPr>
            <p:cNvPr id="251" name="Ellips 250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52" name="Rak 251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Rak 252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Rak 253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Rak 254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6" name="Rak 255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Rak 256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Rak 257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Rak 258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0" name="Grupp 259"/>
          <p:cNvGrpSpPr/>
          <p:nvPr/>
        </p:nvGrpSpPr>
        <p:grpSpPr>
          <a:xfrm rot="3424874">
            <a:off x="6761640" y="4521086"/>
            <a:ext cx="374222" cy="296646"/>
            <a:chOff x="3448687" y="2596601"/>
            <a:chExt cx="374222" cy="296646"/>
          </a:xfrm>
        </p:grpSpPr>
        <p:sp>
          <p:nvSpPr>
            <p:cNvPr id="261" name="Ellips 260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62" name="Rak 261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3" name="Rak 262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Rak 263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Rak 264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Rak 265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Rak 266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Rak 267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9" name="Rak 268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145601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2.22222E-6 L -0.1132 0.04746 " pathEditMode="relative" ptsTypes="AA">
                                      <p:cBhvr>
                                        <p:cTn id="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7.77778E-6 L 0.02048 0.06829 " pathEditMode="relative" ptsTypes="AA">
                                      <p:cBhvr>
                                        <p:cTn id="1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2.22222E-6 L 0.05069 -0.00741 " pathEditMode="relative" ptsTypes="AA">
                                      <p:cBhvr>
                                        <p:cTn id="12" dur="2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132 0.04746 L -0.11927 0.09236 " pathEditMode="relative" ptsTypes="AA">
                                      <p:cBhvr>
                                        <p:cTn id="1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33333E-6 L -0.02101 0.00162 " pathEditMode="relative" ptsTypes="AA">
                                      <p:cBhvr>
                                        <p:cTn id="16" dur="20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907 0.01296 L -0.41077 -0.16435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594" y="-88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1927 0.09236 L -0.04636 0.02245 " pathEditMode="relative" ptsTypes="AA">
                                      <p:cBhvr>
                                        <p:cTn id="2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0" grpId="0" animBg="1"/>
      <p:bldP spid="18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7" name="Grupp 216"/>
          <p:cNvGrpSpPr/>
          <p:nvPr/>
        </p:nvGrpSpPr>
        <p:grpSpPr>
          <a:xfrm rot="4148855">
            <a:off x="5001242" y="2579203"/>
            <a:ext cx="258364" cy="296646"/>
            <a:chOff x="3448687" y="2596601"/>
            <a:chExt cx="374222" cy="296646"/>
          </a:xfrm>
        </p:grpSpPr>
        <p:sp>
          <p:nvSpPr>
            <p:cNvPr id="218" name="Ellips 217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19" name="Rak 218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Rak 219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Rak 220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Rak 221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Rak 222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Rak 223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Rak 224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Rak 225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5" name="Grupp 194"/>
          <p:cNvGrpSpPr/>
          <p:nvPr/>
        </p:nvGrpSpPr>
        <p:grpSpPr>
          <a:xfrm rot="4148855">
            <a:off x="5585235" y="4843649"/>
            <a:ext cx="258364" cy="296646"/>
            <a:chOff x="3448687" y="2596601"/>
            <a:chExt cx="374222" cy="296646"/>
          </a:xfrm>
        </p:grpSpPr>
        <p:sp>
          <p:nvSpPr>
            <p:cNvPr id="196" name="Ellips 195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97" name="Rak 196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Rak 197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Rak 198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Rak 199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Rak 200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Rak 201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Rak 202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Rak 203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5" name="Grupp 204"/>
          <p:cNvGrpSpPr/>
          <p:nvPr/>
        </p:nvGrpSpPr>
        <p:grpSpPr>
          <a:xfrm>
            <a:off x="4845850" y="4169980"/>
            <a:ext cx="374222" cy="296646"/>
            <a:chOff x="3448687" y="2596601"/>
            <a:chExt cx="374222" cy="296646"/>
          </a:xfrm>
        </p:grpSpPr>
        <p:sp>
          <p:nvSpPr>
            <p:cNvPr id="206" name="Ellips 205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07" name="Rak 206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Rak 207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Rak 208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Rak 209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Rak 210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Rak 211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Rak 212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Rak 213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3" name="Frihandsfigur 192"/>
          <p:cNvSpPr/>
          <p:nvPr/>
        </p:nvSpPr>
        <p:spPr>
          <a:xfrm>
            <a:off x="4043190" y="2208882"/>
            <a:ext cx="1613971" cy="1817783"/>
          </a:xfrm>
          <a:custGeom>
            <a:avLst/>
            <a:gdLst>
              <a:gd name="connsiteX0" fmla="*/ 0 w 1613971"/>
              <a:gd name="connsiteY0" fmla="*/ 1817783 h 1817783"/>
              <a:gd name="connsiteX1" fmla="*/ 27543 w 1613971"/>
              <a:gd name="connsiteY1" fmla="*/ 1250414 h 1817783"/>
              <a:gd name="connsiteX2" fmla="*/ 815249 w 1613971"/>
              <a:gd name="connsiteY2" fmla="*/ 749147 h 1817783"/>
              <a:gd name="connsiteX3" fmla="*/ 776690 w 1613971"/>
              <a:gd name="connsiteY3" fmla="*/ 429658 h 1817783"/>
              <a:gd name="connsiteX4" fmla="*/ 1041094 w 1613971"/>
              <a:gd name="connsiteY4" fmla="*/ 374573 h 1817783"/>
              <a:gd name="connsiteX5" fmla="*/ 1613971 w 1613971"/>
              <a:gd name="connsiteY5" fmla="*/ 0 h 1817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13971" h="1817783">
                <a:moveTo>
                  <a:pt x="0" y="1817783"/>
                </a:moveTo>
                <a:lnTo>
                  <a:pt x="27543" y="1250414"/>
                </a:lnTo>
                <a:lnTo>
                  <a:pt x="815249" y="749147"/>
                </a:lnTo>
                <a:lnTo>
                  <a:pt x="776690" y="429658"/>
                </a:lnTo>
                <a:lnTo>
                  <a:pt x="1041094" y="374573"/>
                </a:lnTo>
                <a:lnTo>
                  <a:pt x="1613971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94" name="Frihandsfigur 193"/>
          <p:cNvSpPr/>
          <p:nvPr/>
        </p:nvSpPr>
        <p:spPr>
          <a:xfrm>
            <a:off x="5326655" y="4109292"/>
            <a:ext cx="1470752" cy="1206347"/>
          </a:xfrm>
          <a:custGeom>
            <a:avLst/>
            <a:gdLst>
              <a:gd name="connsiteX0" fmla="*/ 1470752 w 1470752"/>
              <a:gd name="connsiteY0" fmla="*/ 1206347 h 1206347"/>
              <a:gd name="connsiteX1" fmla="*/ 1228381 w 1470752"/>
              <a:gd name="connsiteY1" fmla="*/ 963975 h 1206347"/>
              <a:gd name="connsiteX2" fmla="*/ 793215 w 1470752"/>
              <a:gd name="connsiteY2" fmla="*/ 969484 h 1206347"/>
              <a:gd name="connsiteX3" fmla="*/ 561861 w 1470752"/>
              <a:gd name="connsiteY3" fmla="*/ 578385 h 1206347"/>
              <a:gd name="connsiteX4" fmla="*/ 347032 w 1470752"/>
              <a:gd name="connsiteY4" fmla="*/ 594910 h 1206347"/>
              <a:gd name="connsiteX5" fmla="*/ 0 w 1470752"/>
              <a:gd name="connsiteY5" fmla="*/ 0 h 12063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70752" h="1206347">
                <a:moveTo>
                  <a:pt x="1470752" y="1206347"/>
                </a:moveTo>
                <a:lnTo>
                  <a:pt x="1228381" y="963975"/>
                </a:lnTo>
                <a:lnTo>
                  <a:pt x="793215" y="969484"/>
                </a:lnTo>
                <a:lnTo>
                  <a:pt x="561861" y="578385"/>
                </a:lnTo>
                <a:lnTo>
                  <a:pt x="347032" y="594910"/>
                </a:lnTo>
                <a:lnTo>
                  <a:pt x="0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8" name="textruta 17"/>
          <p:cNvSpPr txBox="1"/>
          <p:nvPr/>
        </p:nvSpPr>
        <p:spPr>
          <a:xfrm>
            <a:off x="3606083" y="116632"/>
            <a:ext cx="19240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err="1" smtClean="0"/>
              <a:t>Turn</a:t>
            </a:r>
            <a:r>
              <a:rPr lang="sv-SE" dirty="0" smtClean="0"/>
              <a:t> 10 – Apr 9-11</a:t>
            </a:r>
            <a:endParaRPr lang="sv-SE" dirty="0"/>
          </a:p>
        </p:txBody>
      </p:sp>
      <p:grpSp>
        <p:nvGrpSpPr>
          <p:cNvPr id="19" name="Grupp 18"/>
          <p:cNvGrpSpPr/>
          <p:nvPr/>
        </p:nvGrpSpPr>
        <p:grpSpPr>
          <a:xfrm>
            <a:off x="4194588" y="2895063"/>
            <a:ext cx="576063" cy="364306"/>
            <a:chOff x="1259632" y="4509120"/>
            <a:chExt cx="576063" cy="364306"/>
          </a:xfrm>
        </p:grpSpPr>
        <p:sp>
          <p:nvSpPr>
            <p:cNvPr id="20" name="Rektangel 19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1" name="Rak 20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Rak 21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textruta 22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24" name="Rak 23"/>
            <p:cNvCxnSpPr>
              <a:stCxn id="20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Rak 24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Rak 25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" name="Grupp 26"/>
          <p:cNvGrpSpPr/>
          <p:nvPr/>
        </p:nvGrpSpPr>
        <p:grpSpPr>
          <a:xfrm>
            <a:off x="5416179" y="5473107"/>
            <a:ext cx="576063" cy="364306"/>
            <a:chOff x="1259632" y="4509120"/>
            <a:chExt cx="576063" cy="364306"/>
          </a:xfrm>
        </p:grpSpPr>
        <p:sp>
          <p:nvSpPr>
            <p:cNvPr id="28" name="Rektangel 2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209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9" name="Rak 2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Rak 2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textruta 3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32" name="Rak 31"/>
            <p:cNvCxnSpPr>
              <a:stCxn id="2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Rak 32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Rak 33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Grupp 34"/>
          <p:cNvGrpSpPr/>
          <p:nvPr/>
        </p:nvGrpSpPr>
        <p:grpSpPr>
          <a:xfrm>
            <a:off x="5042380" y="1947741"/>
            <a:ext cx="576063" cy="364306"/>
            <a:chOff x="1259632" y="4509120"/>
            <a:chExt cx="576063" cy="364306"/>
          </a:xfrm>
        </p:grpSpPr>
        <p:sp>
          <p:nvSpPr>
            <p:cNvPr id="36" name="Rektangel 3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141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7" name="Rak 3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Rak 3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textruta 3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40" name="Rak 39"/>
            <p:cNvCxnSpPr>
              <a:stCxn id="3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Rak 40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Rak 41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3" name="Grupp 42"/>
          <p:cNvGrpSpPr/>
          <p:nvPr/>
        </p:nvGrpSpPr>
        <p:grpSpPr>
          <a:xfrm>
            <a:off x="8060956" y="832446"/>
            <a:ext cx="576063" cy="364306"/>
            <a:chOff x="1259632" y="4509120"/>
            <a:chExt cx="576063" cy="364306"/>
          </a:xfrm>
        </p:grpSpPr>
        <p:sp>
          <p:nvSpPr>
            <p:cNvPr id="44" name="Rektangel 4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57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5" name="Rak 4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Rak 4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textruta 46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48" name="Rak 47"/>
            <p:cNvCxnSpPr>
              <a:stCxn id="4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Rak 48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Rak 49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" name="Grupp 50"/>
          <p:cNvGrpSpPr/>
          <p:nvPr/>
        </p:nvGrpSpPr>
        <p:grpSpPr>
          <a:xfrm>
            <a:off x="8604449" y="836712"/>
            <a:ext cx="576063" cy="364306"/>
            <a:chOff x="1259632" y="4509120"/>
            <a:chExt cx="576063" cy="364306"/>
          </a:xfrm>
        </p:grpSpPr>
        <p:sp>
          <p:nvSpPr>
            <p:cNvPr id="52" name="Rektangel 5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3" name="Rak 5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Rak 5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5" name="textruta 54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56" name="Rak 55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Rak 56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8" name="Grupp 57"/>
          <p:cNvGrpSpPr/>
          <p:nvPr/>
        </p:nvGrpSpPr>
        <p:grpSpPr>
          <a:xfrm>
            <a:off x="4858628" y="2730406"/>
            <a:ext cx="576063" cy="364306"/>
            <a:chOff x="1259632" y="4509120"/>
            <a:chExt cx="576063" cy="364306"/>
          </a:xfrm>
        </p:grpSpPr>
        <p:sp>
          <p:nvSpPr>
            <p:cNvPr id="59" name="Rektangel 5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0" name="Rak 5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Rak 6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textruta 6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63" name="Rak 62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Rak 63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5" name="Grupp 64"/>
          <p:cNvGrpSpPr/>
          <p:nvPr/>
        </p:nvGrpSpPr>
        <p:grpSpPr>
          <a:xfrm>
            <a:off x="8053233" y="3109680"/>
            <a:ext cx="576063" cy="364306"/>
            <a:chOff x="1259632" y="4509120"/>
            <a:chExt cx="576063" cy="364306"/>
          </a:xfrm>
        </p:grpSpPr>
        <p:sp>
          <p:nvSpPr>
            <p:cNvPr id="66" name="Rektangel 6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7" name="Rak 6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Rak 6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textruta 6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70" name="Rak 69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Rak 70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2" name="Grupp 71"/>
          <p:cNvGrpSpPr/>
          <p:nvPr/>
        </p:nvGrpSpPr>
        <p:grpSpPr>
          <a:xfrm>
            <a:off x="4946317" y="2123010"/>
            <a:ext cx="576063" cy="364306"/>
            <a:chOff x="1259632" y="4509120"/>
            <a:chExt cx="576063" cy="364306"/>
          </a:xfrm>
        </p:grpSpPr>
        <p:sp>
          <p:nvSpPr>
            <p:cNvPr id="73" name="Rektangel 7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165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4" name="Rak 7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Rak 7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6" name="textruta 7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77" name="Rak 76"/>
            <p:cNvCxnSpPr>
              <a:stCxn id="7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Rak 7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Rak 7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0" name="Grupp 79"/>
          <p:cNvGrpSpPr/>
          <p:nvPr/>
        </p:nvGrpSpPr>
        <p:grpSpPr>
          <a:xfrm>
            <a:off x="910173" y="1467308"/>
            <a:ext cx="576063" cy="364306"/>
            <a:chOff x="1259632" y="4509120"/>
            <a:chExt cx="576063" cy="364306"/>
          </a:xfrm>
        </p:grpSpPr>
        <p:sp>
          <p:nvSpPr>
            <p:cNvPr id="81" name="Rektangel 8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2" name="Rak 8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Rak 8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4" name="textruta 8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85" name="Rak 84"/>
            <p:cNvCxnSpPr>
              <a:stCxn id="8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Rak 8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Rak 8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8" name="Grupp 87"/>
          <p:cNvGrpSpPr/>
          <p:nvPr/>
        </p:nvGrpSpPr>
        <p:grpSpPr>
          <a:xfrm>
            <a:off x="8604448" y="3109680"/>
            <a:ext cx="576063" cy="364306"/>
            <a:chOff x="1259632" y="4509120"/>
            <a:chExt cx="576063" cy="364306"/>
          </a:xfrm>
        </p:grpSpPr>
        <p:sp>
          <p:nvSpPr>
            <p:cNvPr id="89" name="Rektangel 8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90" name="Rak 8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Rak 9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2" name="textruta 9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148</a:t>
              </a:r>
              <a:endParaRPr lang="sv-SE" sz="700" b="1" dirty="0"/>
            </a:p>
          </p:txBody>
        </p:sp>
        <p:cxnSp>
          <p:nvCxnSpPr>
            <p:cNvPr id="93" name="Rak 92"/>
            <p:cNvCxnSpPr>
              <a:stCxn id="8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Rak 93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Rak 94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6" name="Grupp 95"/>
          <p:cNvGrpSpPr/>
          <p:nvPr/>
        </p:nvGrpSpPr>
        <p:grpSpPr>
          <a:xfrm>
            <a:off x="4002724" y="4258400"/>
            <a:ext cx="576063" cy="364306"/>
            <a:chOff x="1259632" y="4509120"/>
            <a:chExt cx="576063" cy="364306"/>
          </a:xfrm>
        </p:grpSpPr>
        <p:sp>
          <p:nvSpPr>
            <p:cNvPr id="97" name="Rektangel 9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102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98" name="Rak 9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Rak 9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0" name="textruta 9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01" name="Rak 100"/>
            <p:cNvCxnSpPr>
              <a:stCxn id="9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Rak 10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Rak 10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4" name="Grupp 103"/>
          <p:cNvGrpSpPr/>
          <p:nvPr/>
        </p:nvGrpSpPr>
        <p:grpSpPr>
          <a:xfrm>
            <a:off x="4670624" y="4613809"/>
            <a:ext cx="576063" cy="364306"/>
            <a:chOff x="1259632" y="4509120"/>
            <a:chExt cx="576063" cy="364306"/>
          </a:xfrm>
        </p:grpSpPr>
        <p:sp>
          <p:nvSpPr>
            <p:cNvPr id="105" name="Rektangel 10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88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06" name="Rak 10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Rak 10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8" name="textruta 10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09" name="Rak 108"/>
            <p:cNvCxnSpPr>
              <a:stCxn id="105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Rak 10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Rak 11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2" name="Grupp 111"/>
          <p:cNvGrpSpPr/>
          <p:nvPr/>
        </p:nvGrpSpPr>
        <p:grpSpPr>
          <a:xfrm>
            <a:off x="5992243" y="5456736"/>
            <a:ext cx="576063" cy="364306"/>
            <a:chOff x="1259632" y="4509120"/>
            <a:chExt cx="576063" cy="364306"/>
          </a:xfrm>
        </p:grpSpPr>
        <p:sp>
          <p:nvSpPr>
            <p:cNvPr id="113" name="Rektangel 11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36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14" name="Rak 11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Rak 11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6" name="textruta 11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17" name="Rak 116"/>
            <p:cNvCxnSpPr>
              <a:stCxn id="11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Rak 11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Rak 11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0" name="Grupp 119"/>
          <p:cNvGrpSpPr/>
          <p:nvPr/>
        </p:nvGrpSpPr>
        <p:grpSpPr>
          <a:xfrm rot="4148855">
            <a:off x="5510718" y="2155663"/>
            <a:ext cx="258364" cy="296646"/>
            <a:chOff x="3448687" y="2596601"/>
            <a:chExt cx="374222" cy="296646"/>
          </a:xfrm>
        </p:grpSpPr>
        <p:sp>
          <p:nvSpPr>
            <p:cNvPr id="121" name="Ellips 120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22" name="Rak 121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Rak 122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Rak 123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Rak 124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Rak 125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Rak 126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Rak 127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Rak 128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0" name="Grupp 129"/>
          <p:cNvGrpSpPr/>
          <p:nvPr/>
        </p:nvGrpSpPr>
        <p:grpSpPr>
          <a:xfrm>
            <a:off x="4550678" y="2282096"/>
            <a:ext cx="576063" cy="364306"/>
            <a:chOff x="1259632" y="4509120"/>
            <a:chExt cx="576063" cy="364306"/>
          </a:xfrm>
        </p:grpSpPr>
        <p:sp>
          <p:nvSpPr>
            <p:cNvPr id="131" name="Rektangel 13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174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32" name="Rak 13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Rak 13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4" name="textruta 13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135" name="Rak 134"/>
            <p:cNvCxnSpPr>
              <a:stCxn id="13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Rak 13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Rak 13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8" name="Grupp 137"/>
          <p:cNvGrpSpPr/>
          <p:nvPr/>
        </p:nvGrpSpPr>
        <p:grpSpPr>
          <a:xfrm>
            <a:off x="1609733" y="1538264"/>
            <a:ext cx="576063" cy="364306"/>
            <a:chOff x="1259632" y="4509120"/>
            <a:chExt cx="576063" cy="364306"/>
          </a:xfrm>
        </p:grpSpPr>
        <p:sp>
          <p:nvSpPr>
            <p:cNvPr id="139" name="Rektangel 13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(165)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40" name="Rak 13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Rak 14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2" name="textruta 14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143" name="Rak 142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Rak 143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5" name="Höger 154"/>
          <p:cNvSpPr/>
          <p:nvPr/>
        </p:nvSpPr>
        <p:spPr>
          <a:xfrm rot="7294384">
            <a:off x="5234155" y="3948972"/>
            <a:ext cx="327199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56" name="Höger 155"/>
          <p:cNvSpPr/>
          <p:nvPr/>
        </p:nvSpPr>
        <p:spPr>
          <a:xfrm rot="3983358">
            <a:off x="4428925" y="3808661"/>
            <a:ext cx="327199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57" name="Explosion 1 156"/>
          <p:cNvSpPr/>
          <p:nvPr/>
        </p:nvSpPr>
        <p:spPr>
          <a:xfrm>
            <a:off x="4787486" y="4258400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58" name="Explosion 1 157"/>
          <p:cNvSpPr/>
          <p:nvPr/>
        </p:nvSpPr>
        <p:spPr>
          <a:xfrm>
            <a:off x="4939886" y="4410800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59" name="Explosion 1 158"/>
          <p:cNvSpPr/>
          <p:nvPr/>
        </p:nvSpPr>
        <p:spPr>
          <a:xfrm>
            <a:off x="4910718" y="4072327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60" name="Explosion 1 159"/>
          <p:cNvSpPr/>
          <p:nvPr/>
        </p:nvSpPr>
        <p:spPr>
          <a:xfrm>
            <a:off x="5035372" y="4258400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61" name="Explosion 1 160"/>
          <p:cNvSpPr/>
          <p:nvPr/>
        </p:nvSpPr>
        <p:spPr>
          <a:xfrm>
            <a:off x="5254748" y="4288351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62" name="Explosion 1 161"/>
          <p:cNvSpPr/>
          <p:nvPr/>
        </p:nvSpPr>
        <p:spPr>
          <a:xfrm>
            <a:off x="5476460" y="4288351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63" name="Explosion 1 162"/>
          <p:cNvSpPr/>
          <p:nvPr/>
        </p:nvSpPr>
        <p:spPr>
          <a:xfrm>
            <a:off x="5618444" y="4870103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64" name="Explosion 1 163"/>
          <p:cNvSpPr/>
          <p:nvPr/>
        </p:nvSpPr>
        <p:spPr>
          <a:xfrm>
            <a:off x="5508931" y="5086127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65" name="Explosion 1 164"/>
          <p:cNvSpPr/>
          <p:nvPr/>
        </p:nvSpPr>
        <p:spPr>
          <a:xfrm>
            <a:off x="5737688" y="4680890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66" name="Explosion 1 165"/>
          <p:cNvSpPr/>
          <p:nvPr/>
        </p:nvSpPr>
        <p:spPr>
          <a:xfrm>
            <a:off x="5961803" y="4699478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67" name="Höger 166"/>
          <p:cNvSpPr/>
          <p:nvPr/>
        </p:nvSpPr>
        <p:spPr>
          <a:xfrm rot="3606847">
            <a:off x="5085762" y="3963953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68" name="Höger 167"/>
          <p:cNvSpPr/>
          <p:nvPr/>
        </p:nvSpPr>
        <p:spPr>
          <a:xfrm rot="7138633">
            <a:off x="4886199" y="3991038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69" name="Höger 168"/>
          <p:cNvSpPr/>
          <p:nvPr/>
        </p:nvSpPr>
        <p:spPr>
          <a:xfrm rot="18233853">
            <a:off x="5343566" y="4440741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70" name="Höger 169"/>
          <p:cNvSpPr/>
          <p:nvPr/>
        </p:nvSpPr>
        <p:spPr>
          <a:xfrm rot="14488842">
            <a:off x="5044146" y="4468754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71" name="Höger 170"/>
          <p:cNvSpPr/>
          <p:nvPr/>
        </p:nvSpPr>
        <p:spPr>
          <a:xfrm rot="21422076">
            <a:off x="5476973" y="4684695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72" name="Höger 171"/>
          <p:cNvSpPr/>
          <p:nvPr/>
        </p:nvSpPr>
        <p:spPr>
          <a:xfrm rot="10433505">
            <a:off x="5685594" y="4869940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73" name="Grupp 172"/>
          <p:cNvGrpSpPr/>
          <p:nvPr/>
        </p:nvGrpSpPr>
        <p:grpSpPr>
          <a:xfrm rot="4148855">
            <a:off x="4760049" y="4205534"/>
            <a:ext cx="258364" cy="296646"/>
            <a:chOff x="3448687" y="2596601"/>
            <a:chExt cx="374222" cy="296646"/>
          </a:xfrm>
        </p:grpSpPr>
        <p:sp>
          <p:nvSpPr>
            <p:cNvPr id="174" name="Ellips 173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75" name="Rak 174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Rak 175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Rak 176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Rak 177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Rak 178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Rak 179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Rak 180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Rak 181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3" name="Grupp 182"/>
          <p:cNvGrpSpPr/>
          <p:nvPr/>
        </p:nvGrpSpPr>
        <p:grpSpPr>
          <a:xfrm rot="4148855">
            <a:off x="5563302" y="4848779"/>
            <a:ext cx="258364" cy="296646"/>
            <a:chOff x="3448687" y="2596601"/>
            <a:chExt cx="374222" cy="296646"/>
          </a:xfrm>
        </p:grpSpPr>
        <p:sp>
          <p:nvSpPr>
            <p:cNvPr id="184" name="Ellips 183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85" name="Rak 184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Rak 185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Rak 186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Rak 187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Rak 188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Rak 189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Rak 190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Rak 191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Frihandsfigur 2"/>
          <p:cNvSpPr/>
          <p:nvPr/>
        </p:nvSpPr>
        <p:spPr>
          <a:xfrm>
            <a:off x="8229600" y="1355075"/>
            <a:ext cx="848299" cy="347031"/>
          </a:xfrm>
          <a:custGeom>
            <a:avLst/>
            <a:gdLst>
              <a:gd name="connsiteX0" fmla="*/ 0 w 848299"/>
              <a:gd name="connsiteY0" fmla="*/ 33050 h 347031"/>
              <a:gd name="connsiteX1" fmla="*/ 110169 w 848299"/>
              <a:gd name="connsiteY1" fmla="*/ 347031 h 347031"/>
              <a:gd name="connsiteX2" fmla="*/ 782198 w 848299"/>
              <a:gd name="connsiteY2" fmla="*/ 336014 h 347031"/>
              <a:gd name="connsiteX3" fmla="*/ 848299 w 848299"/>
              <a:gd name="connsiteY3" fmla="*/ 0 h 347031"/>
              <a:gd name="connsiteX4" fmla="*/ 848299 w 848299"/>
              <a:gd name="connsiteY4" fmla="*/ 0 h 3470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48299" h="347031">
                <a:moveTo>
                  <a:pt x="0" y="33050"/>
                </a:moveTo>
                <a:lnTo>
                  <a:pt x="110169" y="347031"/>
                </a:lnTo>
                <a:lnTo>
                  <a:pt x="782198" y="336014"/>
                </a:lnTo>
                <a:lnTo>
                  <a:pt x="848299" y="0"/>
                </a:lnTo>
                <a:lnTo>
                  <a:pt x="848299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15" name="Frihandsfigur 214"/>
          <p:cNvSpPr/>
          <p:nvPr/>
        </p:nvSpPr>
        <p:spPr>
          <a:xfrm>
            <a:off x="5530467" y="1382617"/>
            <a:ext cx="2572439" cy="44067"/>
          </a:xfrm>
          <a:custGeom>
            <a:avLst/>
            <a:gdLst>
              <a:gd name="connsiteX0" fmla="*/ 0 w 2572439"/>
              <a:gd name="connsiteY0" fmla="*/ 44067 h 44067"/>
              <a:gd name="connsiteX1" fmla="*/ 2572439 w 2572439"/>
              <a:gd name="connsiteY1" fmla="*/ 0 h 440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572439" h="44067">
                <a:moveTo>
                  <a:pt x="0" y="44067"/>
                </a:moveTo>
                <a:lnTo>
                  <a:pt x="2572439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227" name="Grupp 226"/>
          <p:cNvGrpSpPr/>
          <p:nvPr/>
        </p:nvGrpSpPr>
        <p:grpSpPr>
          <a:xfrm rot="3424874">
            <a:off x="6186547" y="4741141"/>
            <a:ext cx="374222" cy="296646"/>
            <a:chOff x="3448687" y="2596601"/>
            <a:chExt cx="374222" cy="296646"/>
          </a:xfrm>
        </p:grpSpPr>
        <p:sp>
          <p:nvSpPr>
            <p:cNvPr id="228" name="Ellips 227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29" name="Rak 228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Rak 229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1" name="Rak 230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2" name="Rak 231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3" name="Rak 232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4" name="Rak 233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5" name="Rak 234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6" name="Rak 235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7" name="Grupp 236"/>
          <p:cNvGrpSpPr/>
          <p:nvPr/>
        </p:nvGrpSpPr>
        <p:grpSpPr>
          <a:xfrm>
            <a:off x="5669261" y="4000399"/>
            <a:ext cx="374222" cy="296646"/>
            <a:chOff x="3448687" y="2596601"/>
            <a:chExt cx="374222" cy="296646"/>
          </a:xfrm>
        </p:grpSpPr>
        <p:sp>
          <p:nvSpPr>
            <p:cNvPr id="238" name="Ellips 237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39" name="Rak 238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Rak 239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Rak 240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Rak 241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Rak 242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Rak 243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Rak 244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Rak 245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7" name="Rektangel med rundade hörn 246"/>
          <p:cNvSpPr/>
          <p:nvPr/>
        </p:nvSpPr>
        <p:spPr>
          <a:xfrm>
            <a:off x="37131" y="4000399"/>
            <a:ext cx="2746968" cy="2811518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v-SE" sz="1200" b="1" dirty="0" smtClean="0"/>
              <a:t>Status end </a:t>
            </a:r>
            <a:r>
              <a:rPr lang="sv-SE" sz="1200" b="1" dirty="0" err="1" smtClean="0"/>
              <a:t>of</a:t>
            </a:r>
            <a:r>
              <a:rPr lang="sv-SE" sz="1200" b="1" dirty="0" smtClean="0"/>
              <a:t> </a:t>
            </a:r>
            <a:r>
              <a:rPr lang="sv-SE" sz="1200" b="1" dirty="0" err="1" smtClean="0"/>
              <a:t>turn</a:t>
            </a:r>
            <a:r>
              <a:rPr lang="sv-SE" sz="1200" b="1" dirty="0" smtClean="0"/>
              <a:t> 10 (Start C)</a:t>
            </a:r>
          </a:p>
          <a:p>
            <a:r>
              <a:rPr lang="sv-SE" sz="1200" b="1" dirty="0" smtClean="0"/>
              <a:t>VM</a:t>
            </a:r>
            <a:r>
              <a:rPr lang="sv-SE" sz="1200" dirty="0" smtClean="0"/>
              <a:t> 50 </a:t>
            </a:r>
            <a:r>
              <a:rPr lang="sv-SE" sz="1200" dirty="0" err="1" smtClean="0"/>
              <a:t>repl</a:t>
            </a:r>
            <a:r>
              <a:rPr lang="sv-SE" sz="1200" dirty="0" smtClean="0"/>
              <a:t>, 5 </a:t>
            </a:r>
            <a:r>
              <a:rPr lang="sv-SE" sz="1200" dirty="0" err="1" smtClean="0"/>
              <a:t>ammo</a:t>
            </a:r>
            <a:r>
              <a:rPr lang="sv-SE" sz="1200" dirty="0" smtClean="0"/>
              <a:t>, (50, 16)</a:t>
            </a:r>
            <a:br>
              <a:rPr lang="sv-SE" sz="1200" dirty="0" smtClean="0"/>
            </a:br>
            <a:r>
              <a:rPr lang="sv-SE" sz="1200" dirty="0" err="1" smtClean="0"/>
              <a:t>Reduced</a:t>
            </a:r>
            <a:r>
              <a:rPr lang="sv-SE" sz="1200" dirty="0" smtClean="0"/>
              <a:t> </a:t>
            </a:r>
            <a:r>
              <a:rPr lang="sv-SE" sz="1200" dirty="0" err="1" smtClean="0"/>
              <a:t>batt</a:t>
            </a:r>
            <a:r>
              <a:rPr lang="sv-SE" sz="1200" dirty="0" smtClean="0"/>
              <a:t> 18 (3 </a:t>
            </a:r>
            <a:r>
              <a:rPr lang="sv-SE" sz="1200" dirty="0" err="1" smtClean="0"/>
              <a:t>cadre</a:t>
            </a:r>
            <a:r>
              <a:rPr lang="sv-SE" sz="1200" dirty="0" smtClean="0"/>
              <a:t>) (2, (2 </a:t>
            </a:r>
            <a:r>
              <a:rPr lang="sv-SE" sz="1200" dirty="0" err="1" smtClean="0"/>
              <a:t>cadre</a:t>
            </a:r>
            <a:r>
              <a:rPr lang="sv-SE" sz="1200" dirty="0" smtClean="0"/>
              <a:t>))</a:t>
            </a:r>
            <a:br>
              <a:rPr lang="sv-SE" sz="1200" dirty="0" smtClean="0"/>
            </a:br>
            <a:r>
              <a:rPr lang="sv-SE" sz="1200" dirty="0" err="1" smtClean="0"/>
              <a:t>Elim</a:t>
            </a:r>
            <a:r>
              <a:rPr lang="sv-SE" sz="1200" dirty="0" smtClean="0"/>
              <a:t> </a:t>
            </a:r>
            <a:r>
              <a:rPr lang="sv-SE" sz="1200" dirty="0" err="1" smtClean="0"/>
              <a:t>batt</a:t>
            </a:r>
            <a:r>
              <a:rPr lang="sv-SE" sz="1200" dirty="0" smtClean="0"/>
              <a:t> 0</a:t>
            </a:r>
          </a:p>
          <a:p>
            <a:r>
              <a:rPr lang="sv-SE" sz="1200" dirty="0" smtClean="0"/>
              <a:t>5 </a:t>
            </a:r>
            <a:r>
              <a:rPr lang="sv-SE" sz="1200" dirty="0" err="1" smtClean="0"/>
              <a:t>morale</a:t>
            </a:r>
            <a:r>
              <a:rPr lang="sv-SE" sz="1200" dirty="0" smtClean="0"/>
              <a:t> all div, (5-312, 314; 4-308, 316)</a:t>
            </a:r>
          </a:p>
          <a:p>
            <a:r>
              <a:rPr lang="sv-SE" sz="1200" dirty="0" smtClean="0"/>
              <a:t>40 </a:t>
            </a:r>
            <a:r>
              <a:rPr lang="sv-SE" sz="1200" dirty="0" err="1" smtClean="0"/>
              <a:t>strongpoint</a:t>
            </a:r>
            <a:r>
              <a:rPr lang="sv-SE" sz="1200" dirty="0" smtClean="0"/>
              <a:t> (42)</a:t>
            </a:r>
          </a:p>
          <a:p>
            <a:r>
              <a:rPr lang="sv-SE" sz="1200" b="1" dirty="0" smtClean="0"/>
              <a:t>FR</a:t>
            </a:r>
            <a:r>
              <a:rPr lang="sv-SE" sz="1200" dirty="0" smtClean="0"/>
              <a:t>: </a:t>
            </a:r>
            <a:r>
              <a:rPr lang="sv-SE" sz="1200" dirty="0" err="1" smtClean="0"/>
              <a:t>Gone</a:t>
            </a:r>
            <a:r>
              <a:rPr lang="sv-SE" sz="1200" dirty="0" smtClean="0"/>
              <a:t> 12 inf </a:t>
            </a:r>
            <a:r>
              <a:rPr lang="sv-SE" sz="1200" dirty="0" err="1" smtClean="0"/>
              <a:t>comp</a:t>
            </a:r>
            <a:r>
              <a:rPr lang="sv-SE" sz="1200" dirty="0" smtClean="0"/>
              <a:t>, 1 art (10,3)</a:t>
            </a:r>
            <a:br>
              <a:rPr lang="sv-SE" sz="1200" dirty="0" smtClean="0"/>
            </a:br>
            <a:r>
              <a:rPr lang="sv-SE" sz="1200" dirty="0" err="1" smtClean="0"/>
              <a:t>Wounded</a:t>
            </a:r>
            <a:r>
              <a:rPr lang="sv-SE" sz="1200" dirty="0" smtClean="0"/>
              <a:t> 11 inf </a:t>
            </a:r>
            <a:r>
              <a:rPr lang="sv-SE" sz="1200" dirty="0" err="1" smtClean="0"/>
              <a:t>comp</a:t>
            </a:r>
            <a:r>
              <a:rPr lang="sv-SE" sz="1200" dirty="0" smtClean="0"/>
              <a:t> (15)</a:t>
            </a:r>
            <a:br>
              <a:rPr lang="sv-SE" sz="1200" dirty="0" smtClean="0"/>
            </a:br>
            <a:r>
              <a:rPr lang="sv-SE" sz="1200" dirty="0" err="1" smtClean="0"/>
              <a:t>Reduced</a:t>
            </a:r>
            <a:r>
              <a:rPr lang="sv-SE" sz="1200" dirty="0" smtClean="0"/>
              <a:t> 12 inf </a:t>
            </a:r>
            <a:r>
              <a:rPr lang="sv-SE" sz="1200" dirty="0" err="1" smtClean="0"/>
              <a:t>comp</a:t>
            </a:r>
            <a:r>
              <a:rPr lang="sv-SE" sz="1200" dirty="0" smtClean="0"/>
              <a:t> (26)</a:t>
            </a:r>
          </a:p>
          <a:p>
            <a:r>
              <a:rPr lang="sv-SE" sz="1200" dirty="0"/>
              <a:t>4</a:t>
            </a:r>
            <a:r>
              <a:rPr lang="sv-SE" sz="1200" dirty="0" smtClean="0"/>
              <a:t> </a:t>
            </a:r>
            <a:r>
              <a:rPr lang="sv-SE" sz="1200" dirty="0" err="1" smtClean="0"/>
              <a:t>batt</a:t>
            </a:r>
            <a:r>
              <a:rPr lang="sv-SE" sz="1200" dirty="0" smtClean="0"/>
              <a:t> </a:t>
            </a:r>
            <a:r>
              <a:rPr lang="sv-SE" sz="1200" dirty="0" err="1" smtClean="0"/>
              <a:t>released</a:t>
            </a:r>
            <a:r>
              <a:rPr lang="sv-SE" sz="1200" dirty="0" smtClean="0"/>
              <a:t> by Hanoi (4)</a:t>
            </a:r>
          </a:p>
          <a:p>
            <a:r>
              <a:rPr lang="sv-SE" sz="1200" dirty="0" smtClean="0"/>
              <a:t>Med 22, </a:t>
            </a:r>
            <a:r>
              <a:rPr lang="sv-SE" sz="1200" dirty="0" err="1" smtClean="0"/>
              <a:t>Ammo</a:t>
            </a:r>
            <a:r>
              <a:rPr lang="sv-SE" sz="1200" dirty="0" smtClean="0"/>
              <a:t> 17, </a:t>
            </a:r>
            <a:r>
              <a:rPr lang="sv-SE" sz="1200" dirty="0" err="1" smtClean="0"/>
              <a:t>Food</a:t>
            </a:r>
            <a:r>
              <a:rPr lang="sv-SE" sz="1200" dirty="0" smtClean="0"/>
              <a:t> 5, </a:t>
            </a:r>
            <a:br>
              <a:rPr lang="sv-SE" sz="1200" dirty="0" smtClean="0"/>
            </a:br>
            <a:r>
              <a:rPr lang="sv-SE" sz="1200" dirty="0" err="1" smtClean="0"/>
              <a:t>Fuel</a:t>
            </a:r>
            <a:r>
              <a:rPr lang="sv-SE" sz="1200" dirty="0" smtClean="0"/>
              <a:t> 7, Trucks 4 (10, 18, 4, 5, 3)</a:t>
            </a:r>
          </a:p>
          <a:p>
            <a:endParaRPr lang="sv-SE" sz="1200" dirty="0" smtClean="0"/>
          </a:p>
        </p:txBody>
      </p:sp>
      <p:grpSp>
        <p:nvGrpSpPr>
          <p:cNvPr id="248" name="Grupp 247"/>
          <p:cNvGrpSpPr/>
          <p:nvPr/>
        </p:nvGrpSpPr>
        <p:grpSpPr>
          <a:xfrm>
            <a:off x="5296097" y="2991308"/>
            <a:ext cx="374222" cy="296646"/>
            <a:chOff x="3448687" y="2596601"/>
            <a:chExt cx="374222" cy="296646"/>
          </a:xfrm>
        </p:grpSpPr>
        <p:sp>
          <p:nvSpPr>
            <p:cNvPr id="249" name="Ellips 248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50" name="Rak 249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Rak 250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Rak 251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Rak 252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Rak 253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Rak 254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6" name="Rak 255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Rak 256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8" name="Grupp 257"/>
          <p:cNvGrpSpPr/>
          <p:nvPr/>
        </p:nvGrpSpPr>
        <p:grpSpPr>
          <a:xfrm rot="3424874">
            <a:off x="5955946" y="2276695"/>
            <a:ext cx="374222" cy="296646"/>
            <a:chOff x="3448687" y="2596601"/>
            <a:chExt cx="374222" cy="296646"/>
          </a:xfrm>
        </p:grpSpPr>
        <p:sp>
          <p:nvSpPr>
            <p:cNvPr id="259" name="Ellips 258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60" name="Rak 259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Rak 260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Rak 261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3" name="Rak 262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Rak 263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Rak 264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Rak 265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Rak 266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8" name="Grupp 267"/>
          <p:cNvGrpSpPr/>
          <p:nvPr/>
        </p:nvGrpSpPr>
        <p:grpSpPr>
          <a:xfrm rot="19377325">
            <a:off x="6880128" y="2358174"/>
            <a:ext cx="590978" cy="512483"/>
            <a:chOff x="3448687" y="2596601"/>
            <a:chExt cx="374222" cy="296646"/>
          </a:xfrm>
        </p:grpSpPr>
        <p:sp>
          <p:nvSpPr>
            <p:cNvPr id="269" name="Ellips 268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70" name="Rak 269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Rak 270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2" name="Rak 271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3" name="Rak 272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4" name="Rak 273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5" name="Rak 274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6" name="Rak 275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7" name="Rak 276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8" name="Grupp 277"/>
          <p:cNvGrpSpPr/>
          <p:nvPr/>
        </p:nvGrpSpPr>
        <p:grpSpPr>
          <a:xfrm rot="3424874">
            <a:off x="6307457" y="2478670"/>
            <a:ext cx="374222" cy="296646"/>
            <a:chOff x="3448687" y="2596601"/>
            <a:chExt cx="374222" cy="296646"/>
          </a:xfrm>
        </p:grpSpPr>
        <p:sp>
          <p:nvSpPr>
            <p:cNvPr id="279" name="Ellips 278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80" name="Rak 279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1" name="Rak 280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2" name="Rak 281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Rak 282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4" name="Rak 283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5" name="Rak 284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6" name="Rak 285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7" name="Rak 286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8" name="Grupp 287"/>
          <p:cNvGrpSpPr/>
          <p:nvPr/>
        </p:nvGrpSpPr>
        <p:grpSpPr>
          <a:xfrm rot="3424874">
            <a:off x="6761640" y="4521086"/>
            <a:ext cx="374222" cy="296646"/>
            <a:chOff x="3448687" y="2596601"/>
            <a:chExt cx="374222" cy="296646"/>
          </a:xfrm>
        </p:grpSpPr>
        <p:sp>
          <p:nvSpPr>
            <p:cNvPr id="289" name="Ellips 288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90" name="Rak 289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1" name="Rak 290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Rak 291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3" name="Rak 292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Rak 293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5" name="Rak 294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6" name="Rak 295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7" name="Rak 296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615025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4.81481E-6 L -0.07344 0.3074 " pathEditMode="relative" ptsTypes="AA">
                                      <p:cBhvr>
                                        <p:cTn id="6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4.07407E-6 L 0.03264 0.06991 " pathEditMode="relative" ptsTypes="AA">
                                      <p:cBhvr>
                                        <p:cTn id="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2.96296E-6 L -0.0007 -0.0875 " pathEditMode="relative" ptsTypes="AA">
                                      <p:cBhvr>
                                        <p:cTn id="34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3.33333E-6 L -0.00973 0.0331 " pathEditMode="relative" ptsTypes="AA">
                                      <p:cBhvr>
                                        <p:cTn id="36" dur="2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344 0.3074 L -0.04757 0.23495 " pathEditMode="relative" ptsTypes="AA">
                                      <p:cBhvr>
                                        <p:cTn id="38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6.2963E-6 L 0.11146 -0.04166 " pathEditMode="relative" ptsTypes="AA">
                                      <p:cBhvr>
                                        <p:cTn id="40" dur="2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1.48148E-6 L 0.04635 -0.02084 " pathEditMode="relative" ptsTypes="AA">
                                      <p:cBhvr>
                                        <p:cTn id="42" dur="2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2.59259E-6 L -0.01806 -0.14074 " pathEditMode="relative" ptsTypes="AA">
                                      <p:cBhvr>
                                        <p:cTn id="44" dur="2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444 -0.03125 L 0.03229 -0.05209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08" y="-1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758 0.23496 L -0.11268 0.30764 " pathEditMode="relative" ptsTypes="AA">
                                      <p:cBhvr>
                                        <p:cTn id="74" dur="2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1146 -0.04166 L 0.06719 -0.04699 " pathEditMode="relative" ptsTypes="AA">
                                      <p:cBhvr>
                                        <p:cTn id="76" dur="2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5" grpId="0" animBg="1"/>
      <p:bldP spid="156" grpId="0" animBg="1"/>
      <p:bldP spid="157" grpId="0" animBg="1"/>
      <p:bldP spid="158" grpId="0" animBg="1"/>
      <p:bldP spid="159" grpId="0" animBg="1"/>
      <p:bldP spid="160" grpId="0" animBg="1"/>
      <p:bldP spid="161" grpId="0" animBg="1"/>
      <p:bldP spid="162" grpId="0" animBg="1"/>
      <p:bldP spid="163" grpId="0" animBg="1"/>
      <p:bldP spid="164" grpId="0" animBg="1"/>
      <p:bldP spid="165" grpId="0" animBg="1"/>
      <p:bldP spid="166" grpId="0" animBg="1"/>
      <p:bldP spid="167" grpId="0" animBg="1"/>
      <p:bldP spid="168" grpId="0" animBg="1"/>
      <p:bldP spid="169" grpId="0" animBg="1"/>
      <p:bldP spid="170" grpId="0" animBg="1"/>
      <p:bldP spid="171" grpId="0" animBg="1"/>
      <p:bldP spid="172" grpId="0" animBg="1"/>
      <p:bldP spid="24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7" name="Grupp 216"/>
          <p:cNvGrpSpPr/>
          <p:nvPr/>
        </p:nvGrpSpPr>
        <p:grpSpPr>
          <a:xfrm rot="4148855">
            <a:off x="8475266" y="1989126"/>
            <a:ext cx="258364" cy="296646"/>
            <a:chOff x="3448687" y="2596601"/>
            <a:chExt cx="374222" cy="296646"/>
          </a:xfrm>
        </p:grpSpPr>
        <p:sp>
          <p:nvSpPr>
            <p:cNvPr id="218" name="Ellips 217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19" name="Rak 218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Rak 219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Rak 220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Rak 221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Rak 222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Rak 223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Rak 224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Rak 225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7" name="Grupp 226"/>
          <p:cNvGrpSpPr/>
          <p:nvPr/>
        </p:nvGrpSpPr>
        <p:grpSpPr>
          <a:xfrm rot="4148855">
            <a:off x="8627666" y="2141526"/>
            <a:ext cx="258364" cy="296646"/>
            <a:chOff x="3448687" y="2596601"/>
            <a:chExt cx="374222" cy="296646"/>
          </a:xfrm>
        </p:grpSpPr>
        <p:sp>
          <p:nvSpPr>
            <p:cNvPr id="228" name="Ellips 227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29" name="Rak 228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Rak 229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1" name="Rak 230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2" name="Rak 231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3" name="Rak 232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4" name="Rak 233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5" name="Rak 234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6" name="Rak 235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7" name="Grupp 236"/>
          <p:cNvGrpSpPr/>
          <p:nvPr/>
        </p:nvGrpSpPr>
        <p:grpSpPr>
          <a:xfrm rot="4148855">
            <a:off x="8239900" y="2376179"/>
            <a:ext cx="258364" cy="296646"/>
            <a:chOff x="3448687" y="2596601"/>
            <a:chExt cx="374222" cy="296646"/>
          </a:xfrm>
        </p:grpSpPr>
        <p:sp>
          <p:nvSpPr>
            <p:cNvPr id="238" name="Ellips 237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39" name="Rak 238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Rak 239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Rak 240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Rak 241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Rak 242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Rak 243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Rak 244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Rak 245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7" name="Grupp 246"/>
          <p:cNvGrpSpPr/>
          <p:nvPr/>
        </p:nvGrpSpPr>
        <p:grpSpPr>
          <a:xfrm rot="4148855">
            <a:off x="8499037" y="2387674"/>
            <a:ext cx="258364" cy="296646"/>
            <a:chOff x="3448687" y="2596601"/>
            <a:chExt cx="374222" cy="296646"/>
          </a:xfrm>
        </p:grpSpPr>
        <p:sp>
          <p:nvSpPr>
            <p:cNvPr id="248" name="Ellips 247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49" name="Rak 248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Rak 249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Rak 250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Rak 251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Rak 252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Rak 253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Rak 254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6" name="Rak 255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7" name="Grupp 256"/>
          <p:cNvGrpSpPr/>
          <p:nvPr/>
        </p:nvGrpSpPr>
        <p:grpSpPr>
          <a:xfrm rot="4148855">
            <a:off x="8251217" y="1919154"/>
            <a:ext cx="258364" cy="296646"/>
            <a:chOff x="3448687" y="2596601"/>
            <a:chExt cx="374222" cy="296646"/>
          </a:xfrm>
        </p:grpSpPr>
        <p:sp>
          <p:nvSpPr>
            <p:cNvPr id="258" name="Ellips 257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59" name="Rak 258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Rak 259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Rak 260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Rak 261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3" name="Rak 262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Rak 263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Rak 264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Rak 265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7" name="Grupp 266"/>
          <p:cNvGrpSpPr/>
          <p:nvPr/>
        </p:nvGrpSpPr>
        <p:grpSpPr>
          <a:xfrm rot="4148855">
            <a:off x="8145673" y="2160502"/>
            <a:ext cx="258364" cy="296646"/>
            <a:chOff x="3448687" y="2596601"/>
            <a:chExt cx="374222" cy="296646"/>
          </a:xfrm>
        </p:grpSpPr>
        <p:sp>
          <p:nvSpPr>
            <p:cNvPr id="268" name="Ellips 267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69" name="Rak 268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Rak 269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Rak 270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2" name="Rak 271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3" name="Rak 272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4" name="Rak 273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5" name="Rak 274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6" name="Rak 275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Frihandsfigur 2"/>
          <p:cNvSpPr/>
          <p:nvPr/>
        </p:nvSpPr>
        <p:spPr>
          <a:xfrm>
            <a:off x="5613094" y="1757190"/>
            <a:ext cx="2517354" cy="435167"/>
          </a:xfrm>
          <a:custGeom>
            <a:avLst/>
            <a:gdLst>
              <a:gd name="connsiteX0" fmla="*/ 2517354 w 2517354"/>
              <a:gd name="connsiteY0" fmla="*/ 55085 h 435167"/>
              <a:gd name="connsiteX1" fmla="*/ 1779224 w 2517354"/>
              <a:gd name="connsiteY1" fmla="*/ 49576 h 435167"/>
              <a:gd name="connsiteX2" fmla="*/ 1591937 w 2517354"/>
              <a:gd name="connsiteY2" fmla="*/ 435167 h 435167"/>
              <a:gd name="connsiteX3" fmla="*/ 1316516 w 2517354"/>
              <a:gd name="connsiteY3" fmla="*/ 247880 h 435167"/>
              <a:gd name="connsiteX4" fmla="*/ 1156771 w 2517354"/>
              <a:gd name="connsiteY4" fmla="*/ 225846 h 435167"/>
              <a:gd name="connsiteX5" fmla="*/ 969484 w 2517354"/>
              <a:gd name="connsiteY5" fmla="*/ 5509 h 435167"/>
              <a:gd name="connsiteX6" fmla="*/ 0 w 2517354"/>
              <a:gd name="connsiteY6" fmla="*/ 0 h 4351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517354" h="435167">
                <a:moveTo>
                  <a:pt x="2517354" y="55085"/>
                </a:moveTo>
                <a:lnTo>
                  <a:pt x="1779224" y="49576"/>
                </a:lnTo>
                <a:lnTo>
                  <a:pt x="1591937" y="435167"/>
                </a:lnTo>
                <a:lnTo>
                  <a:pt x="1316516" y="247880"/>
                </a:lnTo>
                <a:lnTo>
                  <a:pt x="1156771" y="225846"/>
                </a:lnTo>
                <a:lnTo>
                  <a:pt x="969484" y="5509"/>
                </a:lnTo>
                <a:lnTo>
                  <a:pt x="0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04" name="Frihandsfigur 203"/>
          <p:cNvSpPr/>
          <p:nvPr/>
        </p:nvSpPr>
        <p:spPr>
          <a:xfrm>
            <a:off x="4043190" y="2208882"/>
            <a:ext cx="1613971" cy="1817783"/>
          </a:xfrm>
          <a:custGeom>
            <a:avLst/>
            <a:gdLst>
              <a:gd name="connsiteX0" fmla="*/ 0 w 1613971"/>
              <a:gd name="connsiteY0" fmla="*/ 1817783 h 1817783"/>
              <a:gd name="connsiteX1" fmla="*/ 27543 w 1613971"/>
              <a:gd name="connsiteY1" fmla="*/ 1250414 h 1817783"/>
              <a:gd name="connsiteX2" fmla="*/ 815249 w 1613971"/>
              <a:gd name="connsiteY2" fmla="*/ 749147 h 1817783"/>
              <a:gd name="connsiteX3" fmla="*/ 776690 w 1613971"/>
              <a:gd name="connsiteY3" fmla="*/ 429658 h 1817783"/>
              <a:gd name="connsiteX4" fmla="*/ 1041094 w 1613971"/>
              <a:gd name="connsiteY4" fmla="*/ 374573 h 1817783"/>
              <a:gd name="connsiteX5" fmla="*/ 1613971 w 1613971"/>
              <a:gd name="connsiteY5" fmla="*/ 0 h 1817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13971" h="1817783">
                <a:moveTo>
                  <a:pt x="0" y="1817783"/>
                </a:moveTo>
                <a:lnTo>
                  <a:pt x="27543" y="1250414"/>
                </a:lnTo>
                <a:lnTo>
                  <a:pt x="815249" y="749147"/>
                </a:lnTo>
                <a:lnTo>
                  <a:pt x="776690" y="429658"/>
                </a:lnTo>
                <a:lnTo>
                  <a:pt x="1041094" y="374573"/>
                </a:lnTo>
                <a:lnTo>
                  <a:pt x="1613971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15" name="Frihandsfigur 214"/>
          <p:cNvSpPr/>
          <p:nvPr/>
        </p:nvSpPr>
        <p:spPr>
          <a:xfrm>
            <a:off x="5326655" y="4109292"/>
            <a:ext cx="1470752" cy="1206347"/>
          </a:xfrm>
          <a:custGeom>
            <a:avLst/>
            <a:gdLst>
              <a:gd name="connsiteX0" fmla="*/ 1470752 w 1470752"/>
              <a:gd name="connsiteY0" fmla="*/ 1206347 h 1206347"/>
              <a:gd name="connsiteX1" fmla="*/ 1228381 w 1470752"/>
              <a:gd name="connsiteY1" fmla="*/ 963975 h 1206347"/>
              <a:gd name="connsiteX2" fmla="*/ 793215 w 1470752"/>
              <a:gd name="connsiteY2" fmla="*/ 969484 h 1206347"/>
              <a:gd name="connsiteX3" fmla="*/ 561861 w 1470752"/>
              <a:gd name="connsiteY3" fmla="*/ 578385 h 1206347"/>
              <a:gd name="connsiteX4" fmla="*/ 347032 w 1470752"/>
              <a:gd name="connsiteY4" fmla="*/ 594910 h 1206347"/>
              <a:gd name="connsiteX5" fmla="*/ 0 w 1470752"/>
              <a:gd name="connsiteY5" fmla="*/ 0 h 12063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70752" h="1206347">
                <a:moveTo>
                  <a:pt x="1470752" y="1206347"/>
                </a:moveTo>
                <a:lnTo>
                  <a:pt x="1228381" y="963975"/>
                </a:lnTo>
                <a:lnTo>
                  <a:pt x="793215" y="969484"/>
                </a:lnTo>
                <a:lnTo>
                  <a:pt x="561861" y="578385"/>
                </a:lnTo>
                <a:lnTo>
                  <a:pt x="347032" y="594910"/>
                </a:lnTo>
                <a:lnTo>
                  <a:pt x="0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16" name="Frihandsfigur 215"/>
          <p:cNvSpPr/>
          <p:nvPr/>
        </p:nvSpPr>
        <p:spPr>
          <a:xfrm>
            <a:off x="8229600" y="1355075"/>
            <a:ext cx="848299" cy="347031"/>
          </a:xfrm>
          <a:custGeom>
            <a:avLst/>
            <a:gdLst>
              <a:gd name="connsiteX0" fmla="*/ 0 w 848299"/>
              <a:gd name="connsiteY0" fmla="*/ 33050 h 347031"/>
              <a:gd name="connsiteX1" fmla="*/ 110169 w 848299"/>
              <a:gd name="connsiteY1" fmla="*/ 347031 h 347031"/>
              <a:gd name="connsiteX2" fmla="*/ 782198 w 848299"/>
              <a:gd name="connsiteY2" fmla="*/ 336014 h 347031"/>
              <a:gd name="connsiteX3" fmla="*/ 848299 w 848299"/>
              <a:gd name="connsiteY3" fmla="*/ 0 h 347031"/>
              <a:gd name="connsiteX4" fmla="*/ 848299 w 848299"/>
              <a:gd name="connsiteY4" fmla="*/ 0 h 3470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48299" h="347031">
                <a:moveTo>
                  <a:pt x="0" y="33050"/>
                </a:moveTo>
                <a:lnTo>
                  <a:pt x="110169" y="347031"/>
                </a:lnTo>
                <a:lnTo>
                  <a:pt x="782198" y="336014"/>
                </a:lnTo>
                <a:lnTo>
                  <a:pt x="848299" y="0"/>
                </a:lnTo>
                <a:lnTo>
                  <a:pt x="848299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86" name="Grupp 185"/>
          <p:cNvGrpSpPr/>
          <p:nvPr/>
        </p:nvGrpSpPr>
        <p:grpSpPr>
          <a:xfrm>
            <a:off x="5922836" y="5131564"/>
            <a:ext cx="576063" cy="364306"/>
            <a:chOff x="1259632" y="4509120"/>
            <a:chExt cx="576063" cy="364306"/>
          </a:xfrm>
        </p:grpSpPr>
        <p:sp>
          <p:nvSpPr>
            <p:cNvPr id="187" name="Rektangel 18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(36)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88" name="Rak 18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Rak 18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0" name="textruta 18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92" name="Rak 19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Rak 19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4" name="Grupp 193"/>
          <p:cNvGrpSpPr/>
          <p:nvPr/>
        </p:nvGrpSpPr>
        <p:grpSpPr>
          <a:xfrm>
            <a:off x="5918504" y="5131047"/>
            <a:ext cx="576063" cy="364306"/>
            <a:chOff x="1259632" y="4509120"/>
            <a:chExt cx="576063" cy="364306"/>
          </a:xfrm>
        </p:grpSpPr>
        <p:sp>
          <p:nvSpPr>
            <p:cNvPr id="195" name="Rektangel 19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36-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96" name="Rak 19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Rak 19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8" name="textruta 19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99" name="Rak 198"/>
            <p:cNvCxnSpPr>
              <a:stCxn id="195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Rak 19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Rak 20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" name="textruta 16"/>
          <p:cNvSpPr txBox="1"/>
          <p:nvPr/>
        </p:nvSpPr>
        <p:spPr>
          <a:xfrm>
            <a:off x="3606083" y="116632"/>
            <a:ext cx="20410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err="1" smtClean="0"/>
              <a:t>Turn</a:t>
            </a:r>
            <a:r>
              <a:rPr lang="sv-SE" dirty="0" smtClean="0"/>
              <a:t> 11 – Apr 12-14</a:t>
            </a:r>
            <a:endParaRPr lang="sv-SE" dirty="0"/>
          </a:p>
        </p:txBody>
      </p:sp>
      <p:grpSp>
        <p:nvGrpSpPr>
          <p:cNvPr id="18" name="Grupp 17"/>
          <p:cNvGrpSpPr/>
          <p:nvPr/>
        </p:nvGrpSpPr>
        <p:grpSpPr>
          <a:xfrm>
            <a:off x="4194588" y="2895063"/>
            <a:ext cx="576063" cy="364306"/>
            <a:chOff x="1259632" y="4509120"/>
            <a:chExt cx="576063" cy="364306"/>
          </a:xfrm>
        </p:grpSpPr>
        <p:sp>
          <p:nvSpPr>
            <p:cNvPr id="19" name="Rektangel 1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0" name="Rak 1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Rak 2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textruta 2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23" name="Rak 22"/>
            <p:cNvCxnSpPr>
              <a:stCxn id="1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Rak 23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Rak 24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Grupp 25"/>
          <p:cNvGrpSpPr/>
          <p:nvPr/>
        </p:nvGrpSpPr>
        <p:grpSpPr>
          <a:xfrm>
            <a:off x="5416179" y="5473107"/>
            <a:ext cx="576063" cy="364306"/>
            <a:chOff x="1259632" y="4509120"/>
            <a:chExt cx="576063" cy="364306"/>
          </a:xfrm>
        </p:grpSpPr>
        <p:sp>
          <p:nvSpPr>
            <p:cNvPr id="27" name="Rektangel 2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209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8" name="Rak 2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Rak 2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textruta 2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31" name="Rak 30"/>
            <p:cNvCxnSpPr>
              <a:stCxn id="2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Rak 3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Rak 3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Grupp 33"/>
          <p:cNvGrpSpPr/>
          <p:nvPr/>
        </p:nvGrpSpPr>
        <p:grpSpPr>
          <a:xfrm>
            <a:off x="5042380" y="1947741"/>
            <a:ext cx="576063" cy="364306"/>
            <a:chOff x="1259632" y="4509120"/>
            <a:chExt cx="576063" cy="364306"/>
          </a:xfrm>
        </p:grpSpPr>
        <p:sp>
          <p:nvSpPr>
            <p:cNvPr id="35" name="Rektangel 3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141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6" name="Rak 3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Rak 3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textruta 3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39" name="Rak 38"/>
            <p:cNvCxnSpPr>
              <a:stCxn id="35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Rak 3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Rak 4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" name="Grupp 41"/>
          <p:cNvGrpSpPr/>
          <p:nvPr/>
        </p:nvGrpSpPr>
        <p:grpSpPr>
          <a:xfrm>
            <a:off x="8354552" y="1285151"/>
            <a:ext cx="576063" cy="364306"/>
            <a:chOff x="1259632" y="4509120"/>
            <a:chExt cx="576063" cy="364306"/>
          </a:xfrm>
        </p:grpSpPr>
        <p:sp>
          <p:nvSpPr>
            <p:cNvPr id="43" name="Rektangel 4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57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4" name="Rak 4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Rak 4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textruta 4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47" name="Rak 46"/>
            <p:cNvCxnSpPr>
              <a:stCxn id="4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Rak 4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Rak 4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0" name="Grupp 49"/>
          <p:cNvGrpSpPr/>
          <p:nvPr/>
        </p:nvGrpSpPr>
        <p:grpSpPr>
          <a:xfrm>
            <a:off x="8604449" y="836712"/>
            <a:ext cx="576063" cy="364306"/>
            <a:chOff x="1259632" y="4509120"/>
            <a:chExt cx="576063" cy="364306"/>
          </a:xfrm>
        </p:grpSpPr>
        <p:sp>
          <p:nvSpPr>
            <p:cNvPr id="51" name="Rektangel 5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2" name="Rak 5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Rak 5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textruta 5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55" name="Rak 54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Rak 55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7" name="Grupp 56"/>
          <p:cNvGrpSpPr/>
          <p:nvPr/>
        </p:nvGrpSpPr>
        <p:grpSpPr>
          <a:xfrm>
            <a:off x="4854443" y="2189868"/>
            <a:ext cx="576063" cy="364306"/>
            <a:chOff x="1259632" y="4509120"/>
            <a:chExt cx="576063" cy="364306"/>
          </a:xfrm>
        </p:grpSpPr>
        <p:sp>
          <p:nvSpPr>
            <p:cNvPr id="58" name="Rektangel 5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9" name="Rak 5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Rak 5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1" name="textruta 6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62" name="Rak 61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Rak 62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4" name="Grupp 63"/>
          <p:cNvGrpSpPr/>
          <p:nvPr/>
        </p:nvGrpSpPr>
        <p:grpSpPr>
          <a:xfrm>
            <a:off x="8053233" y="3109680"/>
            <a:ext cx="576063" cy="364306"/>
            <a:chOff x="1259632" y="4509120"/>
            <a:chExt cx="576063" cy="364306"/>
          </a:xfrm>
        </p:grpSpPr>
        <p:sp>
          <p:nvSpPr>
            <p:cNvPr id="65" name="Rektangel 6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6" name="Rak 6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Rak 6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textruta 6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69" name="Rak 68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Rak 69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1" name="Grupp 70"/>
          <p:cNvGrpSpPr/>
          <p:nvPr/>
        </p:nvGrpSpPr>
        <p:grpSpPr>
          <a:xfrm>
            <a:off x="4042940" y="4270629"/>
            <a:ext cx="576063" cy="364306"/>
            <a:chOff x="1259632" y="4509120"/>
            <a:chExt cx="576063" cy="364306"/>
          </a:xfrm>
        </p:grpSpPr>
        <p:sp>
          <p:nvSpPr>
            <p:cNvPr id="72" name="Rektangel 7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165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3" name="Rak 7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Rak 7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5" name="textruta 74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76" name="Rak 75"/>
            <p:cNvCxnSpPr>
              <a:stCxn id="7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Rak 76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Rak 77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9" name="Grupp 78"/>
          <p:cNvGrpSpPr/>
          <p:nvPr/>
        </p:nvGrpSpPr>
        <p:grpSpPr>
          <a:xfrm>
            <a:off x="910173" y="1467308"/>
            <a:ext cx="576063" cy="364306"/>
            <a:chOff x="1259632" y="4509120"/>
            <a:chExt cx="576063" cy="364306"/>
          </a:xfrm>
        </p:grpSpPr>
        <p:sp>
          <p:nvSpPr>
            <p:cNvPr id="80" name="Rektangel 79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1" name="Rak 80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Rak 81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3" name="textruta 82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84" name="Rak 83"/>
            <p:cNvCxnSpPr>
              <a:stCxn id="80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Rak 84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Rak 85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7" name="Grupp 86"/>
          <p:cNvGrpSpPr/>
          <p:nvPr/>
        </p:nvGrpSpPr>
        <p:grpSpPr>
          <a:xfrm>
            <a:off x="8604448" y="3109680"/>
            <a:ext cx="576063" cy="364306"/>
            <a:chOff x="1259632" y="4509120"/>
            <a:chExt cx="576063" cy="364306"/>
          </a:xfrm>
        </p:grpSpPr>
        <p:sp>
          <p:nvSpPr>
            <p:cNvPr id="88" name="Rektangel 8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9" name="Rak 8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Rak 8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1" name="textruta 9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148</a:t>
              </a:r>
              <a:endParaRPr lang="sv-SE" sz="700" b="1" dirty="0"/>
            </a:p>
          </p:txBody>
        </p:sp>
        <p:cxnSp>
          <p:nvCxnSpPr>
            <p:cNvPr id="92" name="Rak 91"/>
            <p:cNvCxnSpPr>
              <a:stCxn id="8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Rak 92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Rak 93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5" name="Grupp 94"/>
          <p:cNvGrpSpPr/>
          <p:nvPr/>
        </p:nvGrpSpPr>
        <p:grpSpPr>
          <a:xfrm>
            <a:off x="4644008" y="3933056"/>
            <a:ext cx="576063" cy="364306"/>
            <a:chOff x="1259632" y="4509120"/>
            <a:chExt cx="576063" cy="364306"/>
          </a:xfrm>
        </p:grpSpPr>
        <p:sp>
          <p:nvSpPr>
            <p:cNvPr id="96" name="Rektangel 9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102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97" name="Rak 9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Rak 9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9" name="textruta 9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00" name="Rak 99"/>
            <p:cNvCxnSpPr>
              <a:stCxn id="9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Rak 100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Rak 101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3" name="Grupp 102"/>
          <p:cNvGrpSpPr/>
          <p:nvPr/>
        </p:nvGrpSpPr>
        <p:grpSpPr>
          <a:xfrm>
            <a:off x="4860033" y="4293096"/>
            <a:ext cx="576063" cy="364306"/>
            <a:chOff x="1259632" y="4509120"/>
            <a:chExt cx="576063" cy="364306"/>
          </a:xfrm>
        </p:grpSpPr>
        <p:sp>
          <p:nvSpPr>
            <p:cNvPr id="104" name="Rektangel 10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88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05" name="Rak 10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Rak 10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textruta 106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08" name="Rak 107"/>
            <p:cNvCxnSpPr>
              <a:stCxn id="10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Rak 108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Rak 109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1" name="Grupp 110"/>
          <p:cNvGrpSpPr/>
          <p:nvPr/>
        </p:nvGrpSpPr>
        <p:grpSpPr>
          <a:xfrm>
            <a:off x="5916863" y="5124235"/>
            <a:ext cx="576063" cy="364306"/>
            <a:chOff x="1259632" y="4509120"/>
            <a:chExt cx="576063" cy="364306"/>
          </a:xfrm>
        </p:grpSpPr>
        <p:sp>
          <p:nvSpPr>
            <p:cNvPr id="112" name="Rektangel 11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36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13" name="Rak 11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Rak 11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5" name="textruta 114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16" name="Rak 115"/>
            <p:cNvCxnSpPr>
              <a:stCxn id="11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Rak 116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Rak 117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9" name="Grupp 118"/>
          <p:cNvGrpSpPr/>
          <p:nvPr/>
        </p:nvGrpSpPr>
        <p:grpSpPr>
          <a:xfrm rot="4148855">
            <a:off x="5510718" y="2155663"/>
            <a:ext cx="258364" cy="296646"/>
            <a:chOff x="3448687" y="2596601"/>
            <a:chExt cx="374222" cy="296646"/>
          </a:xfrm>
        </p:grpSpPr>
        <p:sp>
          <p:nvSpPr>
            <p:cNvPr id="120" name="Ellips 11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21" name="Rak 12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Rak 12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Rak 12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Rak 12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Rak 12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Rak 12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Rak 12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Rak 127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9" name="Grupp 128"/>
          <p:cNvGrpSpPr/>
          <p:nvPr/>
        </p:nvGrpSpPr>
        <p:grpSpPr>
          <a:xfrm>
            <a:off x="4499454" y="2504124"/>
            <a:ext cx="576063" cy="364306"/>
            <a:chOff x="1259632" y="4509120"/>
            <a:chExt cx="576063" cy="364306"/>
          </a:xfrm>
        </p:grpSpPr>
        <p:sp>
          <p:nvSpPr>
            <p:cNvPr id="130" name="Rektangel 129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174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31" name="Rak 130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Rak 131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3" name="textruta 132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134" name="Rak 133"/>
            <p:cNvCxnSpPr>
              <a:stCxn id="130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Rak 134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Rak 135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7" name="Grupp 136"/>
          <p:cNvGrpSpPr/>
          <p:nvPr/>
        </p:nvGrpSpPr>
        <p:grpSpPr>
          <a:xfrm>
            <a:off x="1609733" y="1538264"/>
            <a:ext cx="576063" cy="364306"/>
            <a:chOff x="1259632" y="4509120"/>
            <a:chExt cx="576063" cy="364306"/>
          </a:xfrm>
        </p:grpSpPr>
        <p:sp>
          <p:nvSpPr>
            <p:cNvPr id="138" name="Rektangel 13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(165)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39" name="Rak 13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Rak 13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1" name="textruta 14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142" name="Rak 14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Rak 14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4" name="Höger 143"/>
          <p:cNvSpPr/>
          <p:nvPr/>
        </p:nvSpPr>
        <p:spPr>
          <a:xfrm rot="9257375">
            <a:off x="6022904" y="4411583"/>
            <a:ext cx="327199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51" name="Explosion 1 150"/>
          <p:cNvSpPr/>
          <p:nvPr/>
        </p:nvSpPr>
        <p:spPr>
          <a:xfrm>
            <a:off x="8246540" y="2408265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52" name="Explosion 1 151"/>
          <p:cNvSpPr/>
          <p:nvPr/>
        </p:nvSpPr>
        <p:spPr>
          <a:xfrm>
            <a:off x="6686038" y="3847244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53" name="Explosion 1 152"/>
          <p:cNvSpPr/>
          <p:nvPr/>
        </p:nvSpPr>
        <p:spPr>
          <a:xfrm>
            <a:off x="6470014" y="3847244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54" name="Explosion 1 153"/>
          <p:cNvSpPr/>
          <p:nvPr/>
        </p:nvSpPr>
        <p:spPr>
          <a:xfrm>
            <a:off x="8138528" y="2193952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55" name="Explosion 1 154"/>
          <p:cNvSpPr/>
          <p:nvPr/>
        </p:nvSpPr>
        <p:spPr>
          <a:xfrm>
            <a:off x="8370525" y="2192241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57" name="Höger 156"/>
          <p:cNvSpPr/>
          <p:nvPr/>
        </p:nvSpPr>
        <p:spPr>
          <a:xfrm rot="1762531">
            <a:off x="7950977" y="1990113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73" name="Grupp 172"/>
          <p:cNvGrpSpPr/>
          <p:nvPr/>
        </p:nvGrpSpPr>
        <p:grpSpPr>
          <a:xfrm rot="4148855">
            <a:off x="5563302" y="4848779"/>
            <a:ext cx="258364" cy="296646"/>
            <a:chOff x="3448687" y="2596601"/>
            <a:chExt cx="374222" cy="296646"/>
          </a:xfrm>
        </p:grpSpPr>
        <p:sp>
          <p:nvSpPr>
            <p:cNvPr id="174" name="Ellips 173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75" name="Rak 174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Rak 175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Rak 176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Rak 177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Rak 178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Rak 179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Rak 180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Rak 181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3" name="Höger 182"/>
          <p:cNvSpPr/>
          <p:nvPr/>
        </p:nvSpPr>
        <p:spPr>
          <a:xfrm rot="7321736">
            <a:off x="8338376" y="1776121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6" name="textruta 145"/>
          <p:cNvSpPr txBox="1"/>
          <p:nvPr/>
        </p:nvSpPr>
        <p:spPr>
          <a:xfrm>
            <a:off x="298090" y="6351711"/>
            <a:ext cx="3331618" cy="461665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wrap="none" rtlCol="0">
            <a:spAutoFit/>
          </a:bodyPr>
          <a:lstStyle/>
          <a:p>
            <a:r>
              <a:rPr lang="sv-SE" sz="1200" dirty="0" smtClean="0"/>
              <a:t>The game is </a:t>
            </a:r>
            <a:r>
              <a:rPr lang="sv-SE" sz="1200" dirty="0" err="1" smtClean="0"/>
              <a:t>paused</a:t>
            </a:r>
            <a:r>
              <a:rPr lang="sv-SE" sz="1200" dirty="0" smtClean="0"/>
              <a:t> at the </a:t>
            </a:r>
            <a:r>
              <a:rPr lang="sv-SE" sz="1200" dirty="0" err="1" smtClean="0"/>
              <a:t>French</a:t>
            </a:r>
            <a:r>
              <a:rPr lang="sv-SE" sz="1200" dirty="0" smtClean="0"/>
              <a:t> </a:t>
            </a:r>
            <a:r>
              <a:rPr lang="sv-SE" sz="1200" dirty="0" err="1" smtClean="0"/>
              <a:t>supply</a:t>
            </a:r>
            <a:r>
              <a:rPr lang="sv-SE" sz="1200" dirty="0" smtClean="0"/>
              <a:t> segment.</a:t>
            </a:r>
          </a:p>
          <a:p>
            <a:r>
              <a:rPr lang="sv-SE" sz="1200" dirty="0" smtClean="0"/>
              <a:t>And </a:t>
            </a:r>
            <a:r>
              <a:rPr lang="sv-SE" sz="1200" dirty="0" err="1" smtClean="0"/>
              <a:t>their</a:t>
            </a:r>
            <a:r>
              <a:rPr lang="sv-SE" sz="1200" dirty="0" smtClean="0"/>
              <a:t> coming </a:t>
            </a:r>
            <a:r>
              <a:rPr lang="sv-SE" sz="1200" dirty="0" err="1" smtClean="0"/>
              <a:t>counter</a:t>
            </a:r>
            <a:r>
              <a:rPr lang="sv-SE" sz="1200" dirty="0" smtClean="0"/>
              <a:t> attacks at Isabelle</a:t>
            </a:r>
            <a:endParaRPr lang="sv-SE" sz="1200" dirty="0"/>
          </a:p>
        </p:txBody>
      </p:sp>
      <p:grpSp>
        <p:nvGrpSpPr>
          <p:cNvPr id="184" name="Grupp 183"/>
          <p:cNvGrpSpPr/>
          <p:nvPr/>
        </p:nvGrpSpPr>
        <p:grpSpPr>
          <a:xfrm>
            <a:off x="4380172" y="4155930"/>
            <a:ext cx="576063" cy="364306"/>
            <a:chOff x="1259632" y="4509120"/>
            <a:chExt cx="576063" cy="364306"/>
          </a:xfrm>
        </p:grpSpPr>
        <p:sp>
          <p:nvSpPr>
            <p:cNvPr id="185" name="Rektangel 18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(102)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91" name="Rak 190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Rak 201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3" name="textruta 202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205" name="Rak 204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Rak 205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7" name="Grupp 206"/>
          <p:cNvGrpSpPr/>
          <p:nvPr/>
        </p:nvGrpSpPr>
        <p:grpSpPr>
          <a:xfrm>
            <a:off x="4654388" y="3932208"/>
            <a:ext cx="576063" cy="364306"/>
            <a:chOff x="1259632" y="4509120"/>
            <a:chExt cx="576063" cy="364306"/>
          </a:xfrm>
        </p:grpSpPr>
        <p:sp>
          <p:nvSpPr>
            <p:cNvPr id="208" name="Rektangel 20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102-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09" name="Rak 20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Rak 20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1" name="textruta 21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212" name="Rak 211"/>
            <p:cNvCxnSpPr>
              <a:stCxn id="20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Rak 212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Rak 213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7" name="Grupp 276"/>
          <p:cNvGrpSpPr/>
          <p:nvPr/>
        </p:nvGrpSpPr>
        <p:grpSpPr>
          <a:xfrm rot="4148855">
            <a:off x="5001242" y="2579203"/>
            <a:ext cx="258364" cy="296646"/>
            <a:chOff x="3448687" y="2596601"/>
            <a:chExt cx="374222" cy="296646"/>
          </a:xfrm>
        </p:grpSpPr>
        <p:sp>
          <p:nvSpPr>
            <p:cNvPr id="278" name="Ellips 277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79" name="Rak 278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0" name="Rak 279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1" name="Rak 280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2" name="Rak 281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Rak 282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4" name="Rak 283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5" name="Rak 284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6" name="Rak 285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7" name="Grupp 286"/>
          <p:cNvGrpSpPr/>
          <p:nvPr/>
        </p:nvGrpSpPr>
        <p:grpSpPr>
          <a:xfrm rot="3424874">
            <a:off x="6186547" y="4741141"/>
            <a:ext cx="374222" cy="296646"/>
            <a:chOff x="3448687" y="2596601"/>
            <a:chExt cx="374222" cy="296646"/>
          </a:xfrm>
        </p:grpSpPr>
        <p:sp>
          <p:nvSpPr>
            <p:cNvPr id="288" name="Ellips 287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89" name="Rak 288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0" name="Rak 289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1" name="Rak 290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Rak 291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3" name="Rak 292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Rak 293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5" name="Rak 294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6" name="Rak 295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7" name="Grupp 296"/>
          <p:cNvGrpSpPr/>
          <p:nvPr/>
        </p:nvGrpSpPr>
        <p:grpSpPr>
          <a:xfrm>
            <a:off x="5669261" y="4000399"/>
            <a:ext cx="374222" cy="296646"/>
            <a:chOff x="3448687" y="2596601"/>
            <a:chExt cx="374222" cy="296646"/>
          </a:xfrm>
        </p:grpSpPr>
        <p:sp>
          <p:nvSpPr>
            <p:cNvPr id="298" name="Ellips 297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99" name="Rak 298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0" name="Rak 299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1" name="Rak 300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Rak 301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3" name="Rak 302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4" name="Rak 303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5" name="Rak 304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6" name="Rak 305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7" name="Grupp 306"/>
          <p:cNvGrpSpPr/>
          <p:nvPr/>
        </p:nvGrpSpPr>
        <p:grpSpPr>
          <a:xfrm rot="3424874">
            <a:off x="5955946" y="2276695"/>
            <a:ext cx="374222" cy="296646"/>
            <a:chOff x="3448687" y="2596601"/>
            <a:chExt cx="374222" cy="296646"/>
          </a:xfrm>
        </p:grpSpPr>
        <p:sp>
          <p:nvSpPr>
            <p:cNvPr id="308" name="Ellips 307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09" name="Rak 308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0" name="Rak 309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1" name="Rak 310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2" name="Rak 311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3" name="Rak 312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4" name="Rak 313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5" name="Rak 314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6" name="Rak 315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7" name="Grupp 316"/>
          <p:cNvGrpSpPr/>
          <p:nvPr/>
        </p:nvGrpSpPr>
        <p:grpSpPr>
          <a:xfrm rot="19377325">
            <a:off x="6880128" y="2358174"/>
            <a:ext cx="590978" cy="512483"/>
            <a:chOff x="3448687" y="2596601"/>
            <a:chExt cx="374222" cy="296646"/>
          </a:xfrm>
        </p:grpSpPr>
        <p:sp>
          <p:nvSpPr>
            <p:cNvPr id="318" name="Ellips 317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19" name="Rak 318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0" name="Rak 319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1" name="Rak 320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2" name="Rak 321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3" name="Rak 322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4" name="Rak 323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5" name="Rak 324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6" name="Rak 325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7" name="Grupp 326"/>
          <p:cNvGrpSpPr/>
          <p:nvPr/>
        </p:nvGrpSpPr>
        <p:grpSpPr>
          <a:xfrm rot="3424874">
            <a:off x="6307457" y="2478670"/>
            <a:ext cx="374222" cy="296646"/>
            <a:chOff x="3448687" y="2596601"/>
            <a:chExt cx="374222" cy="296646"/>
          </a:xfrm>
        </p:grpSpPr>
        <p:sp>
          <p:nvSpPr>
            <p:cNvPr id="328" name="Ellips 327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29" name="Rak 328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0" name="Rak 329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1" name="Rak 330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2" name="Rak 331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3" name="Rak 332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4" name="Rak 333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5" name="Rak 334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6" name="Rak 335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7" name="Grupp 336"/>
          <p:cNvGrpSpPr/>
          <p:nvPr/>
        </p:nvGrpSpPr>
        <p:grpSpPr>
          <a:xfrm>
            <a:off x="5296097" y="2991308"/>
            <a:ext cx="374222" cy="296646"/>
            <a:chOff x="3448687" y="2596601"/>
            <a:chExt cx="374222" cy="296646"/>
          </a:xfrm>
        </p:grpSpPr>
        <p:sp>
          <p:nvSpPr>
            <p:cNvPr id="338" name="Ellips 337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39" name="Rak 338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0" name="Rak 339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1" name="Rak 340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2" name="Rak 341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3" name="Rak 342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4" name="Rak 343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5" name="Rak 344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6" name="Rak 345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5" name="Höger 144"/>
          <p:cNvSpPr/>
          <p:nvPr/>
        </p:nvSpPr>
        <p:spPr>
          <a:xfrm rot="14318552">
            <a:off x="8161372" y="2312900"/>
            <a:ext cx="327199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347" name="Grupp 346"/>
          <p:cNvGrpSpPr/>
          <p:nvPr/>
        </p:nvGrpSpPr>
        <p:grpSpPr>
          <a:xfrm rot="3424874">
            <a:off x="6761640" y="4521086"/>
            <a:ext cx="374222" cy="296646"/>
            <a:chOff x="3448687" y="2596601"/>
            <a:chExt cx="374222" cy="296646"/>
          </a:xfrm>
        </p:grpSpPr>
        <p:sp>
          <p:nvSpPr>
            <p:cNvPr id="348" name="Ellips 347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49" name="Rak 348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0" name="Rak 349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1" name="Rak 350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2" name="Rak 351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3" name="Rak 352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4" name="Rak 353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5" name="Rak 354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6" name="Rak 355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57" name="Rektangel med rundade hörn 356"/>
          <p:cNvSpPr/>
          <p:nvPr/>
        </p:nvSpPr>
        <p:spPr>
          <a:xfrm>
            <a:off x="37131" y="4000399"/>
            <a:ext cx="2746968" cy="2811518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v-SE" sz="1200" b="1" dirty="0" smtClean="0"/>
              <a:t>Status end </a:t>
            </a:r>
            <a:r>
              <a:rPr lang="sv-SE" sz="1200" b="1" dirty="0" err="1" smtClean="0"/>
              <a:t>of</a:t>
            </a:r>
            <a:r>
              <a:rPr lang="sv-SE" sz="1200" b="1" dirty="0" smtClean="0"/>
              <a:t> </a:t>
            </a:r>
            <a:r>
              <a:rPr lang="sv-SE" sz="1200" b="1" dirty="0" err="1" smtClean="0"/>
              <a:t>turn</a:t>
            </a:r>
            <a:r>
              <a:rPr lang="sv-SE" sz="1200" b="1" dirty="0" smtClean="0"/>
              <a:t> 10 (Start C)</a:t>
            </a:r>
          </a:p>
          <a:p>
            <a:r>
              <a:rPr lang="sv-SE" sz="1200" b="1" dirty="0" smtClean="0"/>
              <a:t>VM</a:t>
            </a:r>
            <a:r>
              <a:rPr lang="sv-SE" sz="1200" dirty="0" smtClean="0"/>
              <a:t> 50 </a:t>
            </a:r>
            <a:r>
              <a:rPr lang="sv-SE" sz="1200" dirty="0" err="1" smtClean="0"/>
              <a:t>repl</a:t>
            </a:r>
            <a:r>
              <a:rPr lang="sv-SE" sz="1200" dirty="0" smtClean="0"/>
              <a:t>, 5 </a:t>
            </a:r>
            <a:r>
              <a:rPr lang="sv-SE" sz="1200" dirty="0" err="1" smtClean="0"/>
              <a:t>ammo</a:t>
            </a:r>
            <a:r>
              <a:rPr lang="sv-SE" sz="1200" dirty="0" smtClean="0"/>
              <a:t>, (50, 16)</a:t>
            </a:r>
            <a:br>
              <a:rPr lang="sv-SE" sz="1200" dirty="0" smtClean="0"/>
            </a:br>
            <a:r>
              <a:rPr lang="sv-SE" sz="1200" dirty="0" err="1" smtClean="0"/>
              <a:t>Reduced</a:t>
            </a:r>
            <a:r>
              <a:rPr lang="sv-SE" sz="1200" dirty="0" smtClean="0"/>
              <a:t> </a:t>
            </a:r>
            <a:r>
              <a:rPr lang="sv-SE" sz="1200" dirty="0" err="1" smtClean="0"/>
              <a:t>batt</a:t>
            </a:r>
            <a:r>
              <a:rPr lang="sv-SE" sz="1200" dirty="0" smtClean="0"/>
              <a:t> 18 (3 </a:t>
            </a:r>
            <a:r>
              <a:rPr lang="sv-SE" sz="1200" dirty="0" err="1" smtClean="0"/>
              <a:t>cadre</a:t>
            </a:r>
            <a:r>
              <a:rPr lang="sv-SE" sz="1200" dirty="0" smtClean="0"/>
              <a:t>) (2, (2 </a:t>
            </a:r>
            <a:r>
              <a:rPr lang="sv-SE" sz="1200" dirty="0" err="1" smtClean="0"/>
              <a:t>cadre</a:t>
            </a:r>
            <a:r>
              <a:rPr lang="sv-SE" sz="1200" dirty="0" smtClean="0"/>
              <a:t>))</a:t>
            </a:r>
            <a:br>
              <a:rPr lang="sv-SE" sz="1200" dirty="0" smtClean="0"/>
            </a:br>
            <a:r>
              <a:rPr lang="sv-SE" sz="1200" dirty="0" err="1" smtClean="0"/>
              <a:t>Elim</a:t>
            </a:r>
            <a:r>
              <a:rPr lang="sv-SE" sz="1200" dirty="0" smtClean="0"/>
              <a:t> </a:t>
            </a:r>
            <a:r>
              <a:rPr lang="sv-SE" sz="1200" dirty="0" err="1" smtClean="0"/>
              <a:t>batt</a:t>
            </a:r>
            <a:r>
              <a:rPr lang="sv-SE" sz="1200" dirty="0" smtClean="0"/>
              <a:t> 0</a:t>
            </a:r>
          </a:p>
          <a:p>
            <a:r>
              <a:rPr lang="sv-SE" sz="1200" dirty="0" smtClean="0"/>
              <a:t>5 </a:t>
            </a:r>
            <a:r>
              <a:rPr lang="sv-SE" sz="1200" dirty="0" err="1" smtClean="0"/>
              <a:t>morale</a:t>
            </a:r>
            <a:r>
              <a:rPr lang="sv-SE" sz="1200" dirty="0" smtClean="0"/>
              <a:t> all div, (5-312, 314; 4-308, 316)</a:t>
            </a:r>
          </a:p>
          <a:p>
            <a:r>
              <a:rPr lang="sv-SE" sz="1200" dirty="0" smtClean="0"/>
              <a:t>40 </a:t>
            </a:r>
            <a:r>
              <a:rPr lang="sv-SE" sz="1200" dirty="0" err="1" smtClean="0"/>
              <a:t>strongpoint</a:t>
            </a:r>
            <a:r>
              <a:rPr lang="sv-SE" sz="1200" dirty="0" smtClean="0"/>
              <a:t> (42)</a:t>
            </a:r>
          </a:p>
          <a:p>
            <a:r>
              <a:rPr lang="sv-SE" sz="1200" b="1" dirty="0" smtClean="0"/>
              <a:t>FR</a:t>
            </a:r>
            <a:r>
              <a:rPr lang="sv-SE" sz="1200" dirty="0" smtClean="0"/>
              <a:t>: </a:t>
            </a:r>
            <a:r>
              <a:rPr lang="sv-SE" sz="1200" dirty="0" err="1" smtClean="0"/>
              <a:t>Gone</a:t>
            </a:r>
            <a:r>
              <a:rPr lang="sv-SE" sz="1200" dirty="0" smtClean="0"/>
              <a:t> 12 inf </a:t>
            </a:r>
            <a:r>
              <a:rPr lang="sv-SE" sz="1200" dirty="0" err="1" smtClean="0"/>
              <a:t>comp</a:t>
            </a:r>
            <a:r>
              <a:rPr lang="sv-SE" sz="1200" dirty="0" smtClean="0"/>
              <a:t>, 1 art (10,3)</a:t>
            </a:r>
            <a:br>
              <a:rPr lang="sv-SE" sz="1200" dirty="0" smtClean="0"/>
            </a:br>
            <a:r>
              <a:rPr lang="sv-SE" sz="1200" dirty="0" err="1" smtClean="0"/>
              <a:t>Wounded</a:t>
            </a:r>
            <a:r>
              <a:rPr lang="sv-SE" sz="1200" dirty="0" smtClean="0"/>
              <a:t> 11 inf </a:t>
            </a:r>
            <a:r>
              <a:rPr lang="sv-SE" sz="1200" dirty="0" err="1" smtClean="0"/>
              <a:t>comp</a:t>
            </a:r>
            <a:r>
              <a:rPr lang="sv-SE" sz="1200" dirty="0" smtClean="0"/>
              <a:t> (15)</a:t>
            </a:r>
            <a:br>
              <a:rPr lang="sv-SE" sz="1200" dirty="0" smtClean="0"/>
            </a:br>
            <a:r>
              <a:rPr lang="sv-SE" sz="1200" dirty="0" err="1" smtClean="0"/>
              <a:t>Reduced</a:t>
            </a:r>
            <a:r>
              <a:rPr lang="sv-SE" sz="1200" dirty="0" smtClean="0"/>
              <a:t> 12 inf </a:t>
            </a:r>
            <a:r>
              <a:rPr lang="sv-SE" sz="1200" dirty="0" err="1" smtClean="0"/>
              <a:t>comp</a:t>
            </a:r>
            <a:r>
              <a:rPr lang="sv-SE" sz="1200" dirty="0" smtClean="0"/>
              <a:t> (26)</a:t>
            </a:r>
          </a:p>
          <a:p>
            <a:r>
              <a:rPr lang="sv-SE" sz="1200" dirty="0"/>
              <a:t>4</a:t>
            </a:r>
            <a:r>
              <a:rPr lang="sv-SE" sz="1200" dirty="0" smtClean="0"/>
              <a:t> </a:t>
            </a:r>
            <a:r>
              <a:rPr lang="sv-SE" sz="1200" dirty="0" err="1" smtClean="0"/>
              <a:t>batt</a:t>
            </a:r>
            <a:r>
              <a:rPr lang="sv-SE" sz="1200" dirty="0" smtClean="0"/>
              <a:t> </a:t>
            </a:r>
            <a:r>
              <a:rPr lang="sv-SE" sz="1200" dirty="0" err="1" smtClean="0"/>
              <a:t>released</a:t>
            </a:r>
            <a:r>
              <a:rPr lang="sv-SE" sz="1200" dirty="0" smtClean="0"/>
              <a:t> by Hanoi (4)</a:t>
            </a:r>
          </a:p>
          <a:p>
            <a:r>
              <a:rPr lang="sv-SE" sz="1200" dirty="0" smtClean="0"/>
              <a:t>Med 22, </a:t>
            </a:r>
            <a:r>
              <a:rPr lang="sv-SE" sz="1200" dirty="0" err="1" smtClean="0"/>
              <a:t>Ammo</a:t>
            </a:r>
            <a:r>
              <a:rPr lang="sv-SE" sz="1200" dirty="0" smtClean="0"/>
              <a:t> 17, </a:t>
            </a:r>
            <a:r>
              <a:rPr lang="sv-SE" sz="1200" dirty="0" err="1" smtClean="0"/>
              <a:t>Food</a:t>
            </a:r>
            <a:r>
              <a:rPr lang="sv-SE" sz="1200" dirty="0" smtClean="0"/>
              <a:t> 5, </a:t>
            </a:r>
            <a:br>
              <a:rPr lang="sv-SE" sz="1200" dirty="0" smtClean="0"/>
            </a:br>
            <a:r>
              <a:rPr lang="sv-SE" sz="1200" dirty="0" err="1" smtClean="0"/>
              <a:t>Fuel</a:t>
            </a:r>
            <a:r>
              <a:rPr lang="sv-SE" sz="1200" dirty="0" smtClean="0"/>
              <a:t> 7, Trucks 4 (10, 18, 4, 5, 3)</a:t>
            </a:r>
          </a:p>
          <a:p>
            <a:endParaRPr lang="sv-SE" sz="1200" dirty="0" smtClean="0"/>
          </a:p>
        </p:txBody>
      </p:sp>
    </p:spTree>
    <p:extLst>
      <p:ext uri="{BB962C8B-B14F-4D97-AF65-F5344CB8AC3E}">
        <p14:creationId xmlns:p14="http://schemas.microsoft.com/office/powerpoint/2010/main" val="3250233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816 1.11111E-6 L -0.04358 0.0629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71" y="31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7.40741E-7 L -0.00677 -0.01713 " pathEditMode="relative" ptsTypes="AA">
                                      <p:cBhvr>
                                        <p:cTn id="22" dur="2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66667E-6 3.7037E-7 L -0.04515 -0.09121 " pathEditMode="relative" ptsTypes="AA">
                                      <p:cBhvr>
                                        <p:cTn id="26" dur="20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2.59259E-6 L -0.00712 0.04051 " pathEditMode="relative" ptsTypes="AA">
                                      <p:cBhvr>
                                        <p:cTn id="28" dur="20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6 -3.7037E-6 L 0.0651 0.05186 " pathEditMode="relative" ptsTypes="AA">
                                      <p:cBhvr>
                                        <p:cTn id="36" dur="20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7.40741E-7 L 0.02639 -0.06991 " pathEditMode="relative" ptsTypes="AA">
                                      <p:cBhvr>
                                        <p:cTn id="3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7.40741E-7 L -0.00799 0.02106 " pathEditMode="relative" ptsTypes="AA">
                                      <p:cBhvr>
                                        <p:cTn id="40" dur="2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82 0.00301 L -0.31754 -0.33935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486" y="-17130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358 0.06296 L -0.04167 0.10254 " pathEditMode="relative" ptsTypes="AA">
                                      <p:cBhvr>
                                        <p:cTn id="5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2.59259E-6 L 0.0316 0.22061 " pathEditMode="relative" ptsTypes="AA">
                                      <p:cBhvr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4" grpId="0" animBg="1"/>
      <p:bldP spid="151" grpId="0" animBg="1"/>
      <p:bldP spid="152" grpId="0" animBg="1"/>
      <p:bldP spid="153" grpId="0" animBg="1"/>
      <p:bldP spid="154" grpId="0" animBg="1"/>
      <p:bldP spid="155" grpId="0" animBg="1"/>
      <p:bldP spid="157" grpId="0" animBg="1"/>
      <p:bldP spid="183" grpId="0" animBg="1"/>
      <p:bldP spid="145" grpId="0" animBg="1"/>
      <p:bldP spid="35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p 1"/>
          <p:cNvGrpSpPr/>
          <p:nvPr/>
        </p:nvGrpSpPr>
        <p:grpSpPr>
          <a:xfrm rot="4148855">
            <a:off x="8475266" y="1989126"/>
            <a:ext cx="258364" cy="296646"/>
            <a:chOff x="3448687" y="2596601"/>
            <a:chExt cx="374222" cy="296646"/>
          </a:xfrm>
        </p:grpSpPr>
        <p:sp>
          <p:nvSpPr>
            <p:cNvPr id="3" name="Ellips 2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4" name="Rak 3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Rak 4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Rak 5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Rak 6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Rak 7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Rak 8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Rak 9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Rak 10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Grupp 11"/>
          <p:cNvGrpSpPr/>
          <p:nvPr/>
        </p:nvGrpSpPr>
        <p:grpSpPr>
          <a:xfrm rot="4148855">
            <a:off x="8627666" y="2141526"/>
            <a:ext cx="258364" cy="296646"/>
            <a:chOff x="3448687" y="2596601"/>
            <a:chExt cx="374222" cy="296646"/>
          </a:xfrm>
        </p:grpSpPr>
        <p:sp>
          <p:nvSpPr>
            <p:cNvPr id="13" name="Ellips 12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4" name="Rak 13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Rak 14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Rak 15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Rak 16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Rak 17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Rak 18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Rak 19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Rak 20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Grupp 21"/>
          <p:cNvGrpSpPr/>
          <p:nvPr/>
        </p:nvGrpSpPr>
        <p:grpSpPr>
          <a:xfrm rot="4148855">
            <a:off x="8239900" y="2376179"/>
            <a:ext cx="258364" cy="296646"/>
            <a:chOff x="3448687" y="2596601"/>
            <a:chExt cx="374222" cy="296646"/>
          </a:xfrm>
        </p:grpSpPr>
        <p:sp>
          <p:nvSpPr>
            <p:cNvPr id="23" name="Ellips 22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4" name="Rak 23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Rak 24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Rak 25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Rak 26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Rak 27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Rak 28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Rak 29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Rak 30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" name="Grupp 31"/>
          <p:cNvGrpSpPr/>
          <p:nvPr/>
        </p:nvGrpSpPr>
        <p:grpSpPr>
          <a:xfrm rot="4148855">
            <a:off x="8499037" y="2387674"/>
            <a:ext cx="258364" cy="296646"/>
            <a:chOff x="3448687" y="2596601"/>
            <a:chExt cx="374222" cy="296646"/>
          </a:xfrm>
        </p:grpSpPr>
        <p:sp>
          <p:nvSpPr>
            <p:cNvPr id="33" name="Ellips 32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4" name="Rak 33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Rak 34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Rak 35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Rak 36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Rak 37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Rak 38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Rak 39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Rak 40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2" name="Frihandsfigur 61"/>
          <p:cNvSpPr/>
          <p:nvPr/>
        </p:nvSpPr>
        <p:spPr>
          <a:xfrm>
            <a:off x="5613094" y="1757190"/>
            <a:ext cx="2517354" cy="435167"/>
          </a:xfrm>
          <a:custGeom>
            <a:avLst/>
            <a:gdLst>
              <a:gd name="connsiteX0" fmla="*/ 2517354 w 2517354"/>
              <a:gd name="connsiteY0" fmla="*/ 55085 h 435167"/>
              <a:gd name="connsiteX1" fmla="*/ 1779224 w 2517354"/>
              <a:gd name="connsiteY1" fmla="*/ 49576 h 435167"/>
              <a:gd name="connsiteX2" fmla="*/ 1591937 w 2517354"/>
              <a:gd name="connsiteY2" fmla="*/ 435167 h 435167"/>
              <a:gd name="connsiteX3" fmla="*/ 1316516 w 2517354"/>
              <a:gd name="connsiteY3" fmla="*/ 247880 h 435167"/>
              <a:gd name="connsiteX4" fmla="*/ 1156771 w 2517354"/>
              <a:gd name="connsiteY4" fmla="*/ 225846 h 435167"/>
              <a:gd name="connsiteX5" fmla="*/ 969484 w 2517354"/>
              <a:gd name="connsiteY5" fmla="*/ 5509 h 435167"/>
              <a:gd name="connsiteX6" fmla="*/ 0 w 2517354"/>
              <a:gd name="connsiteY6" fmla="*/ 0 h 4351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517354" h="435167">
                <a:moveTo>
                  <a:pt x="2517354" y="55085"/>
                </a:moveTo>
                <a:lnTo>
                  <a:pt x="1779224" y="49576"/>
                </a:lnTo>
                <a:lnTo>
                  <a:pt x="1591937" y="435167"/>
                </a:lnTo>
                <a:lnTo>
                  <a:pt x="1316516" y="247880"/>
                </a:lnTo>
                <a:lnTo>
                  <a:pt x="1156771" y="225846"/>
                </a:lnTo>
                <a:lnTo>
                  <a:pt x="969484" y="5509"/>
                </a:lnTo>
                <a:lnTo>
                  <a:pt x="0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63" name="Frihandsfigur 62"/>
          <p:cNvSpPr/>
          <p:nvPr/>
        </p:nvSpPr>
        <p:spPr>
          <a:xfrm>
            <a:off x="4043190" y="2208882"/>
            <a:ext cx="1613971" cy="1817783"/>
          </a:xfrm>
          <a:custGeom>
            <a:avLst/>
            <a:gdLst>
              <a:gd name="connsiteX0" fmla="*/ 0 w 1613971"/>
              <a:gd name="connsiteY0" fmla="*/ 1817783 h 1817783"/>
              <a:gd name="connsiteX1" fmla="*/ 27543 w 1613971"/>
              <a:gd name="connsiteY1" fmla="*/ 1250414 h 1817783"/>
              <a:gd name="connsiteX2" fmla="*/ 815249 w 1613971"/>
              <a:gd name="connsiteY2" fmla="*/ 749147 h 1817783"/>
              <a:gd name="connsiteX3" fmla="*/ 776690 w 1613971"/>
              <a:gd name="connsiteY3" fmla="*/ 429658 h 1817783"/>
              <a:gd name="connsiteX4" fmla="*/ 1041094 w 1613971"/>
              <a:gd name="connsiteY4" fmla="*/ 374573 h 1817783"/>
              <a:gd name="connsiteX5" fmla="*/ 1613971 w 1613971"/>
              <a:gd name="connsiteY5" fmla="*/ 0 h 1817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13971" h="1817783">
                <a:moveTo>
                  <a:pt x="0" y="1817783"/>
                </a:moveTo>
                <a:lnTo>
                  <a:pt x="27543" y="1250414"/>
                </a:lnTo>
                <a:lnTo>
                  <a:pt x="815249" y="749147"/>
                </a:lnTo>
                <a:lnTo>
                  <a:pt x="776690" y="429658"/>
                </a:lnTo>
                <a:lnTo>
                  <a:pt x="1041094" y="374573"/>
                </a:lnTo>
                <a:lnTo>
                  <a:pt x="1613971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64" name="Frihandsfigur 63"/>
          <p:cNvSpPr/>
          <p:nvPr/>
        </p:nvSpPr>
        <p:spPr>
          <a:xfrm>
            <a:off x="5326655" y="4109292"/>
            <a:ext cx="1470752" cy="1206347"/>
          </a:xfrm>
          <a:custGeom>
            <a:avLst/>
            <a:gdLst>
              <a:gd name="connsiteX0" fmla="*/ 1470752 w 1470752"/>
              <a:gd name="connsiteY0" fmla="*/ 1206347 h 1206347"/>
              <a:gd name="connsiteX1" fmla="*/ 1228381 w 1470752"/>
              <a:gd name="connsiteY1" fmla="*/ 963975 h 1206347"/>
              <a:gd name="connsiteX2" fmla="*/ 793215 w 1470752"/>
              <a:gd name="connsiteY2" fmla="*/ 969484 h 1206347"/>
              <a:gd name="connsiteX3" fmla="*/ 561861 w 1470752"/>
              <a:gd name="connsiteY3" fmla="*/ 578385 h 1206347"/>
              <a:gd name="connsiteX4" fmla="*/ 347032 w 1470752"/>
              <a:gd name="connsiteY4" fmla="*/ 594910 h 1206347"/>
              <a:gd name="connsiteX5" fmla="*/ 0 w 1470752"/>
              <a:gd name="connsiteY5" fmla="*/ 0 h 12063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70752" h="1206347">
                <a:moveTo>
                  <a:pt x="1470752" y="1206347"/>
                </a:moveTo>
                <a:lnTo>
                  <a:pt x="1228381" y="963975"/>
                </a:lnTo>
                <a:lnTo>
                  <a:pt x="793215" y="969484"/>
                </a:lnTo>
                <a:lnTo>
                  <a:pt x="561861" y="578385"/>
                </a:lnTo>
                <a:lnTo>
                  <a:pt x="347032" y="594910"/>
                </a:lnTo>
                <a:lnTo>
                  <a:pt x="0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65" name="Frihandsfigur 64"/>
          <p:cNvSpPr/>
          <p:nvPr/>
        </p:nvSpPr>
        <p:spPr>
          <a:xfrm>
            <a:off x="7812360" y="2200397"/>
            <a:ext cx="1296144" cy="680709"/>
          </a:xfrm>
          <a:custGeom>
            <a:avLst/>
            <a:gdLst>
              <a:gd name="connsiteX0" fmla="*/ 0 w 848299"/>
              <a:gd name="connsiteY0" fmla="*/ 33050 h 347031"/>
              <a:gd name="connsiteX1" fmla="*/ 110169 w 848299"/>
              <a:gd name="connsiteY1" fmla="*/ 347031 h 347031"/>
              <a:gd name="connsiteX2" fmla="*/ 782198 w 848299"/>
              <a:gd name="connsiteY2" fmla="*/ 336014 h 347031"/>
              <a:gd name="connsiteX3" fmla="*/ 848299 w 848299"/>
              <a:gd name="connsiteY3" fmla="*/ 0 h 347031"/>
              <a:gd name="connsiteX4" fmla="*/ 848299 w 848299"/>
              <a:gd name="connsiteY4" fmla="*/ 0 h 3470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48299" h="347031">
                <a:moveTo>
                  <a:pt x="0" y="33050"/>
                </a:moveTo>
                <a:lnTo>
                  <a:pt x="110169" y="347031"/>
                </a:lnTo>
                <a:lnTo>
                  <a:pt x="782198" y="336014"/>
                </a:lnTo>
                <a:lnTo>
                  <a:pt x="848299" y="0"/>
                </a:lnTo>
                <a:lnTo>
                  <a:pt x="848299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66" name="Grupp 65"/>
          <p:cNvGrpSpPr/>
          <p:nvPr/>
        </p:nvGrpSpPr>
        <p:grpSpPr>
          <a:xfrm>
            <a:off x="5518734" y="4482577"/>
            <a:ext cx="576063" cy="364306"/>
            <a:chOff x="1259632" y="4509120"/>
            <a:chExt cx="576063" cy="364306"/>
          </a:xfrm>
        </p:grpSpPr>
        <p:sp>
          <p:nvSpPr>
            <p:cNvPr id="67" name="Rektangel 6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(36)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8" name="Rak 6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Rak 6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0" name="textruta 6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71" name="Rak 70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Rak 71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3" name="Grupp 72"/>
          <p:cNvGrpSpPr/>
          <p:nvPr/>
        </p:nvGrpSpPr>
        <p:grpSpPr>
          <a:xfrm>
            <a:off x="5823677" y="5384232"/>
            <a:ext cx="576063" cy="364306"/>
            <a:chOff x="1259632" y="4509120"/>
            <a:chExt cx="576063" cy="364306"/>
          </a:xfrm>
        </p:grpSpPr>
        <p:sp>
          <p:nvSpPr>
            <p:cNvPr id="74" name="Rektangel 7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36-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5" name="Rak 7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Rak 7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7" name="textruta 76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78" name="Rak 77"/>
            <p:cNvCxnSpPr>
              <a:stCxn id="7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Rak 78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Rak 79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1" name="textruta 80"/>
          <p:cNvSpPr txBox="1"/>
          <p:nvPr/>
        </p:nvSpPr>
        <p:spPr>
          <a:xfrm>
            <a:off x="3606083" y="116632"/>
            <a:ext cx="20410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err="1" smtClean="0"/>
              <a:t>Turn</a:t>
            </a:r>
            <a:r>
              <a:rPr lang="sv-SE" dirty="0" smtClean="0"/>
              <a:t> 12 – Apr 15-17</a:t>
            </a:r>
            <a:endParaRPr lang="sv-SE" dirty="0"/>
          </a:p>
        </p:txBody>
      </p:sp>
      <p:grpSp>
        <p:nvGrpSpPr>
          <p:cNvPr id="82" name="Grupp 81"/>
          <p:cNvGrpSpPr/>
          <p:nvPr/>
        </p:nvGrpSpPr>
        <p:grpSpPr>
          <a:xfrm>
            <a:off x="4644008" y="4504854"/>
            <a:ext cx="576063" cy="364306"/>
            <a:chOff x="1259632" y="4509120"/>
            <a:chExt cx="576063" cy="364306"/>
          </a:xfrm>
        </p:grpSpPr>
        <p:sp>
          <p:nvSpPr>
            <p:cNvPr id="83" name="Rektangel 8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4" name="Rak 8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Rak 8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6" name="textruta 8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87" name="Rak 86"/>
            <p:cNvCxnSpPr>
              <a:stCxn id="8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Rak 8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Rak 8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0" name="Grupp 89"/>
          <p:cNvGrpSpPr/>
          <p:nvPr/>
        </p:nvGrpSpPr>
        <p:grpSpPr>
          <a:xfrm>
            <a:off x="5653522" y="5000829"/>
            <a:ext cx="576063" cy="364306"/>
            <a:chOff x="1259632" y="4509120"/>
            <a:chExt cx="576063" cy="364306"/>
          </a:xfrm>
        </p:grpSpPr>
        <p:sp>
          <p:nvSpPr>
            <p:cNvPr id="91" name="Rektangel 9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209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92" name="Rak 9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Rak 9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4" name="textruta 9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95" name="Rak 94"/>
            <p:cNvCxnSpPr>
              <a:stCxn id="9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Rak 9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Rak 9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8" name="Grupp 97"/>
          <p:cNvGrpSpPr/>
          <p:nvPr/>
        </p:nvGrpSpPr>
        <p:grpSpPr>
          <a:xfrm>
            <a:off x="5042380" y="1947741"/>
            <a:ext cx="576063" cy="364306"/>
            <a:chOff x="1259632" y="4509120"/>
            <a:chExt cx="576063" cy="364306"/>
          </a:xfrm>
        </p:grpSpPr>
        <p:sp>
          <p:nvSpPr>
            <p:cNvPr id="99" name="Rektangel 9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141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00" name="Rak 9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Rak 10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2" name="textruta 10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103" name="Rak 102"/>
            <p:cNvCxnSpPr>
              <a:stCxn id="9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Rak 103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Rak 104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6" name="Grupp 105"/>
          <p:cNvGrpSpPr/>
          <p:nvPr/>
        </p:nvGrpSpPr>
        <p:grpSpPr>
          <a:xfrm>
            <a:off x="7956376" y="1998917"/>
            <a:ext cx="576063" cy="364306"/>
            <a:chOff x="1259632" y="4509120"/>
            <a:chExt cx="576063" cy="364306"/>
          </a:xfrm>
        </p:grpSpPr>
        <p:sp>
          <p:nvSpPr>
            <p:cNvPr id="107" name="Rektangel 10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57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08" name="Rak 10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Rak 10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0" name="textruta 10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111" name="Rak 110"/>
            <p:cNvCxnSpPr>
              <a:stCxn id="10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Rak 11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Rak 11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4" name="Grupp 113"/>
          <p:cNvGrpSpPr/>
          <p:nvPr/>
        </p:nvGrpSpPr>
        <p:grpSpPr>
          <a:xfrm>
            <a:off x="8604449" y="836712"/>
            <a:ext cx="576063" cy="364306"/>
            <a:chOff x="1259632" y="4509120"/>
            <a:chExt cx="576063" cy="364306"/>
          </a:xfrm>
        </p:grpSpPr>
        <p:sp>
          <p:nvSpPr>
            <p:cNvPr id="115" name="Rektangel 11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16" name="Rak 11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Rak 11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8" name="textruta 11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119" name="Rak 118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Rak 119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1" name="Grupp 120"/>
          <p:cNvGrpSpPr/>
          <p:nvPr/>
        </p:nvGrpSpPr>
        <p:grpSpPr>
          <a:xfrm>
            <a:off x="4854443" y="2189868"/>
            <a:ext cx="576063" cy="364306"/>
            <a:chOff x="1259632" y="4509120"/>
            <a:chExt cx="576063" cy="364306"/>
          </a:xfrm>
        </p:grpSpPr>
        <p:sp>
          <p:nvSpPr>
            <p:cNvPr id="122" name="Rektangel 12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23" name="Rak 12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Rak 12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5" name="textruta 124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126" name="Rak 125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Rak 126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8" name="Grupp 127"/>
          <p:cNvGrpSpPr/>
          <p:nvPr/>
        </p:nvGrpSpPr>
        <p:grpSpPr>
          <a:xfrm>
            <a:off x="8053233" y="3109680"/>
            <a:ext cx="576063" cy="364306"/>
            <a:chOff x="1259632" y="4509120"/>
            <a:chExt cx="576063" cy="364306"/>
          </a:xfrm>
        </p:grpSpPr>
        <p:sp>
          <p:nvSpPr>
            <p:cNvPr id="129" name="Rektangel 12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30" name="Rak 12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Rak 13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2" name="textruta 13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133" name="Rak 132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Rak 133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5" name="Grupp 134"/>
          <p:cNvGrpSpPr/>
          <p:nvPr/>
        </p:nvGrpSpPr>
        <p:grpSpPr>
          <a:xfrm>
            <a:off x="4042940" y="4270629"/>
            <a:ext cx="576063" cy="364306"/>
            <a:chOff x="1259632" y="4509120"/>
            <a:chExt cx="576063" cy="364306"/>
          </a:xfrm>
        </p:grpSpPr>
        <p:sp>
          <p:nvSpPr>
            <p:cNvPr id="136" name="Rektangel 13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165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37" name="Rak 13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Rak 13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9" name="textruta 13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140" name="Rak 139"/>
            <p:cNvCxnSpPr>
              <a:stCxn id="13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Rak 140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Rak 141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3" name="Grupp 142"/>
          <p:cNvGrpSpPr/>
          <p:nvPr/>
        </p:nvGrpSpPr>
        <p:grpSpPr>
          <a:xfrm>
            <a:off x="910173" y="1467308"/>
            <a:ext cx="576063" cy="364306"/>
            <a:chOff x="1259632" y="4509120"/>
            <a:chExt cx="576063" cy="364306"/>
          </a:xfrm>
        </p:grpSpPr>
        <p:sp>
          <p:nvSpPr>
            <p:cNvPr id="144" name="Rektangel 14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45" name="Rak 14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Rak 14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7" name="textruta 146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148" name="Rak 147"/>
            <p:cNvCxnSpPr>
              <a:stCxn id="14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" name="Rak 148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Rak 149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1" name="Grupp 150"/>
          <p:cNvGrpSpPr/>
          <p:nvPr/>
        </p:nvGrpSpPr>
        <p:grpSpPr>
          <a:xfrm>
            <a:off x="8604448" y="3109680"/>
            <a:ext cx="576063" cy="364306"/>
            <a:chOff x="1259632" y="4509120"/>
            <a:chExt cx="576063" cy="364306"/>
          </a:xfrm>
        </p:grpSpPr>
        <p:sp>
          <p:nvSpPr>
            <p:cNvPr id="152" name="Rektangel 15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53" name="Rak 15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Rak 15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5" name="textruta 154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148</a:t>
              </a:r>
              <a:endParaRPr lang="sv-SE" sz="700" b="1" dirty="0"/>
            </a:p>
          </p:txBody>
        </p:sp>
        <p:cxnSp>
          <p:nvCxnSpPr>
            <p:cNvPr id="156" name="Rak 155"/>
            <p:cNvCxnSpPr>
              <a:stCxn id="15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" name="Rak 156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" name="Rak 157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5" name="Grupp 174"/>
          <p:cNvGrpSpPr/>
          <p:nvPr/>
        </p:nvGrpSpPr>
        <p:grpSpPr>
          <a:xfrm>
            <a:off x="5649318" y="4912767"/>
            <a:ext cx="576063" cy="364306"/>
            <a:chOff x="1259632" y="4509120"/>
            <a:chExt cx="576063" cy="364306"/>
          </a:xfrm>
        </p:grpSpPr>
        <p:sp>
          <p:nvSpPr>
            <p:cNvPr id="176" name="Rektangel 17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36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77" name="Rak 17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Rak 17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9" name="textruta 17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80" name="Rak 179"/>
            <p:cNvCxnSpPr>
              <a:stCxn id="17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Rak 180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Rak 181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3" name="Grupp 182"/>
          <p:cNvGrpSpPr/>
          <p:nvPr/>
        </p:nvGrpSpPr>
        <p:grpSpPr>
          <a:xfrm rot="4148855">
            <a:off x="5510718" y="2155663"/>
            <a:ext cx="258364" cy="296646"/>
            <a:chOff x="3448687" y="2596601"/>
            <a:chExt cx="374222" cy="296646"/>
          </a:xfrm>
        </p:grpSpPr>
        <p:sp>
          <p:nvSpPr>
            <p:cNvPr id="184" name="Ellips 183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85" name="Rak 184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Rak 185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Rak 186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Rak 187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Rak 188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Rak 189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Rak 190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Rak 191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3" name="Grupp 192"/>
          <p:cNvGrpSpPr/>
          <p:nvPr/>
        </p:nvGrpSpPr>
        <p:grpSpPr>
          <a:xfrm>
            <a:off x="4462499" y="2619265"/>
            <a:ext cx="576063" cy="364306"/>
            <a:chOff x="1259632" y="4509120"/>
            <a:chExt cx="576063" cy="364306"/>
          </a:xfrm>
        </p:grpSpPr>
        <p:sp>
          <p:nvSpPr>
            <p:cNvPr id="194" name="Rektangel 19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174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95" name="Rak 19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Rak 19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7" name="textruta 196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198" name="Rak 197"/>
            <p:cNvCxnSpPr>
              <a:stCxn id="19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Rak 198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Rak 199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1" name="Grupp 200"/>
          <p:cNvGrpSpPr/>
          <p:nvPr/>
        </p:nvGrpSpPr>
        <p:grpSpPr>
          <a:xfrm>
            <a:off x="1609733" y="1538264"/>
            <a:ext cx="576063" cy="364306"/>
            <a:chOff x="1259632" y="4509120"/>
            <a:chExt cx="576063" cy="364306"/>
          </a:xfrm>
        </p:grpSpPr>
        <p:sp>
          <p:nvSpPr>
            <p:cNvPr id="202" name="Rektangel 20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(165)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03" name="Rak 20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Rak 20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5" name="textruta 204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206" name="Rak 20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Rak 20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8" name="Höger 207"/>
          <p:cNvSpPr/>
          <p:nvPr/>
        </p:nvSpPr>
        <p:spPr>
          <a:xfrm rot="9257375">
            <a:off x="8502151" y="2108372"/>
            <a:ext cx="327199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09" name="Explosion 1 208"/>
          <p:cNvSpPr/>
          <p:nvPr/>
        </p:nvSpPr>
        <p:spPr>
          <a:xfrm>
            <a:off x="8400863" y="2193897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10" name="Explosion 1 209"/>
          <p:cNvSpPr/>
          <p:nvPr/>
        </p:nvSpPr>
        <p:spPr>
          <a:xfrm>
            <a:off x="8539351" y="2448016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11" name="Explosion 1 210"/>
          <p:cNvSpPr/>
          <p:nvPr/>
        </p:nvSpPr>
        <p:spPr>
          <a:xfrm>
            <a:off x="8277266" y="2415424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12" name="Explosion 1 211"/>
          <p:cNvSpPr/>
          <p:nvPr/>
        </p:nvSpPr>
        <p:spPr>
          <a:xfrm>
            <a:off x="8673193" y="2216384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13" name="Explosion 1 212"/>
          <p:cNvSpPr/>
          <p:nvPr/>
        </p:nvSpPr>
        <p:spPr>
          <a:xfrm>
            <a:off x="8502758" y="2028371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14" name="Höger 213"/>
          <p:cNvSpPr/>
          <p:nvPr/>
        </p:nvSpPr>
        <p:spPr>
          <a:xfrm rot="1762531">
            <a:off x="7516923" y="1420215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25" name="Höger 224"/>
          <p:cNvSpPr/>
          <p:nvPr/>
        </p:nvSpPr>
        <p:spPr>
          <a:xfrm rot="277009">
            <a:off x="8183510" y="2184593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26" name="textruta 225"/>
          <p:cNvSpPr txBox="1"/>
          <p:nvPr/>
        </p:nvSpPr>
        <p:spPr>
          <a:xfrm>
            <a:off x="298090" y="6351711"/>
            <a:ext cx="3331618" cy="461665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wrap="none" rtlCol="0">
            <a:spAutoFit/>
          </a:bodyPr>
          <a:lstStyle/>
          <a:p>
            <a:r>
              <a:rPr lang="sv-SE" sz="1200" dirty="0" smtClean="0"/>
              <a:t>The game is </a:t>
            </a:r>
            <a:r>
              <a:rPr lang="sv-SE" sz="1200" dirty="0" err="1" smtClean="0"/>
              <a:t>paused</a:t>
            </a:r>
            <a:r>
              <a:rPr lang="sv-SE" sz="1200" dirty="0" smtClean="0"/>
              <a:t> at the </a:t>
            </a:r>
            <a:r>
              <a:rPr lang="sv-SE" sz="1200" dirty="0" err="1" smtClean="0"/>
              <a:t>French</a:t>
            </a:r>
            <a:r>
              <a:rPr lang="sv-SE" sz="1200" dirty="0" smtClean="0"/>
              <a:t> </a:t>
            </a:r>
            <a:r>
              <a:rPr lang="sv-SE" sz="1200" dirty="0" err="1" smtClean="0"/>
              <a:t>supply</a:t>
            </a:r>
            <a:r>
              <a:rPr lang="sv-SE" sz="1200" dirty="0" smtClean="0"/>
              <a:t> segment.</a:t>
            </a:r>
          </a:p>
          <a:p>
            <a:r>
              <a:rPr lang="sv-SE" sz="1200" dirty="0" smtClean="0"/>
              <a:t>And </a:t>
            </a:r>
            <a:r>
              <a:rPr lang="sv-SE" sz="1200" dirty="0" err="1" smtClean="0"/>
              <a:t>their</a:t>
            </a:r>
            <a:r>
              <a:rPr lang="sv-SE" sz="1200" dirty="0" smtClean="0"/>
              <a:t> coming </a:t>
            </a:r>
            <a:r>
              <a:rPr lang="sv-SE" sz="1200" dirty="0" err="1" smtClean="0"/>
              <a:t>counter</a:t>
            </a:r>
            <a:r>
              <a:rPr lang="sv-SE" sz="1200" dirty="0" smtClean="0"/>
              <a:t> attacks at Isabelle</a:t>
            </a:r>
            <a:endParaRPr lang="sv-SE" sz="1200" dirty="0"/>
          </a:p>
        </p:txBody>
      </p:sp>
      <p:grpSp>
        <p:nvGrpSpPr>
          <p:cNvPr id="227" name="Grupp 226"/>
          <p:cNvGrpSpPr/>
          <p:nvPr/>
        </p:nvGrpSpPr>
        <p:grpSpPr>
          <a:xfrm>
            <a:off x="1534354" y="1881735"/>
            <a:ext cx="576063" cy="364306"/>
            <a:chOff x="1259632" y="4509120"/>
            <a:chExt cx="576063" cy="364306"/>
          </a:xfrm>
        </p:grpSpPr>
        <p:sp>
          <p:nvSpPr>
            <p:cNvPr id="228" name="Rektangel 22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(102)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29" name="Rak 22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Rak 22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1" name="textruta 23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232" name="Rak 23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3" name="Rak 23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4" name="Grupp 233"/>
          <p:cNvGrpSpPr/>
          <p:nvPr/>
        </p:nvGrpSpPr>
        <p:grpSpPr>
          <a:xfrm>
            <a:off x="5279747" y="4264467"/>
            <a:ext cx="576063" cy="364306"/>
            <a:chOff x="1259632" y="4509120"/>
            <a:chExt cx="576063" cy="364306"/>
          </a:xfrm>
        </p:grpSpPr>
        <p:sp>
          <p:nvSpPr>
            <p:cNvPr id="235" name="Rektangel 23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102-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36" name="Rak 23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Rak 23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8" name="textruta 23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239" name="Rak 238"/>
            <p:cNvCxnSpPr>
              <a:stCxn id="235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Rak 23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Rak 24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2" name="Grupp 241"/>
          <p:cNvGrpSpPr/>
          <p:nvPr/>
        </p:nvGrpSpPr>
        <p:grpSpPr>
          <a:xfrm rot="4148855">
            <a:off x="5001242" y="2579203"/>
            <a:ext cx="258364" cy="296646"/>
            <a:chOff x="3448687" y="2596601"/>
            <a:chExt cx="374222" cy="296646"/>
          </a:xfrm>
        </p:grpSpPr>
        <p:sp>
          <p:nvSpPr>
            <p:cNvPr id="243" name="Ellips 242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44" name="Rak 243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Rak 244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Rak 245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Rak 246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Rak 247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Rak 248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Rak 249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Rak 250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2" name="Grupp 251"/>
          <p:cNvGrpSpPr/>
          <p:nvPr/>
        </p:nvGrpSpPr>
        <p:grpSpPr>
          <a:xfrm rot="3424874">
            <a:off x="6186547" y="4741141"/>
            <a:ext cx="374222" cy="296646"/>
            <a:chOff x="3448687" y="2596601"/>
            <a:chExt cx="374222" cy="296646"/>
          </a:xfrm>
        </p:grpSpPr>
        <p:sp>
          <p:nvSpPr>
            <p:cNvPr id="253" name="Ellips 252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54" name="Rak 253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Rak 254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6" name="Rak 255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Rak 256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Rak 257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Rak 258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Rak 259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Rak 260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2" name="Grupp 261"/>
          <p:cNvGrpSpPr/>
          <p:nvPr/>
        </p:nvGrpSpPr>
        <p:grpSpPr>
          <a:xfrm>
            <a:off x="5669261" y="4000399"/>
            <a:ext cx="374222" cy="296646"/>
            <a:chOff x="3448687" y="2596601"/>
            <a:chExt cx="374222" cy="296646"/>
          </a:xfrm>
        </p:grpSpPr>
        <p:sp>
          <p:nvSpPr>
            <p:cNvPr id="263" name="Ellips 262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64" name="Rak 263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Rak 264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Rak 265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Rak 266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Rak 267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9" name="Rak 268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Rak 269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Rak 270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2" name="Grupp 271"/>
          <p:cNvGrpSpPr/>
          <p:nvPr/>
        </p:nvGrpSpPr>
        <p:grpSpPr>
          <a:xfrm rot="3424874">
            <a:off x="5955946" y="2276695"/>
            <a:ext cx="374222" cy="296646"/>
            <a:chOff x="3448687" y="2596601"/>
            <a:chExt cx="374222" cy="296646"/>
          </a:xfrm>
        </p:grpSpPr>
        <p:sp>
          <p:nvSpPr>
            <p:cNvPr id="273" name="Ellips 272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74" name="Rak 273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5" name="Rak 274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6" name="Rak 275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7" name="Rak 276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Rak 277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9" name="Rak 278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0" name="Rak 279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1" name="Rak 280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2" name="Grupp 281"/>
          <p:cNvGrpSpPr/>
          <p:nvPr/>
        </p:nvGrpSpPr>
        <p:grpSpPr>
          <a:xfrm rot="19377325">
            <a:off x="6880128" y="2358174"/>
            <a:ext cx="590978" cy="512483"/>
            <a:chOff x="3448687" y="2596601"/>
            <a:chExt cx="374222" cy="296646"/>
          </a:xfrm>
        </p:grpSpPr>
        <p:sp>
          <p:nvSpPr>
            <p:cNvPr id="283" name="Ellips 282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84" name="Rak 283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5" name="Rak 284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6" name="Rak 285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7" name="Rak 286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8" name="Rak 287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Rak 288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0" name="Rak 289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1" name="Rak 290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2" name="Grupp 291"/>
          <p:cNvGrpSpPr/>
          <p:nvPr/>
        </p:nvGrpSpPr>
        <p:grpSpPr>
          <a:xfrm rot="3424874">
            <a:off x="6307457" y="2478670"/>
            <a:ext cx="374222" cy="296646"/>
            <a:chOff x="3448687" y="2596601"/>
            <a:chExt cx="374222" cy="296646"/>
          </a:xfrm>
        </p:grpSpPr>
        <p:sp>
          <p:nvSpPr>
            <p:cNvPr id="293" name="Ellips 292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94" name="Rak 293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5" name="Rak 294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6" name="Rak 295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7" name="Rak 296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Rak 297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Rak 298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0" name="Rak 299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1" name="Rak 300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2" name="Grupp 301"/>
          <p:cNvGrpSpPr/>
          <p:nvPr/>
        </p:nvGrpSpPr>
        <p:grpSpPr>
          <a:xfrm>
            <a:off x="5296097" y="2991308"/>
            <a:ext cx="374222" cy="296646"/>
            <a:chOff x="3448687" y="2596601"/>
            <a:chExt cx="374222" cy="296646"/>
          </a:xfrm>
        </p:grpSpPr>
        <p:sp>
          <p:nvSpPr>
            <p:cNvPr id="303" name="Ellips 302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04" name="Rak 303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5" name="Rak 304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6" name="Rak 305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Rak 306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8" name="Rak 307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9" name="Rak 308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0" name="Rak 309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1" name="Rak 310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12" name="Höger 311"/>
          <p:cNvSpPr/>
          <p:nvPr/>
        </p:nvSpPr>
        <p:spPr>
          <a:xfrm rot="14318552">
            <a:off x="7992289" y="3696458"/>
            <a:ext cx="327199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67" name="Grupp 166"/>
          <p:cNvGrpSpPr/>
          <p:nvPr/>
        </p:nvGrpSpPr>
        <p:grpSpPr>
          <a:xfrm>
            <a:off x="4826985" y="4204564"/>
            <a:ext cx="576063" cy="364306"/>
            <a:chOff x="1259632" y="4509120"/>
            <a:chExt cx="576063" cy="364306"/>
          </a:xfrm>
        </p:grpSpPr>
        <p:sp>
          <p:nvSpPr>
            <p:cNvPr id="168" name="Rektangel 16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88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69" name="Rak 16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Rak 16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1" name="textruta 17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72" name="Rak 171"/>
            <p:cNvCxnSpPr>
              <a:stCxn id="16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Rak 172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Rak 173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13" name="Rektangel med rundade hörn 312"/>
          <p:cNvSpPr/>
          <p:nvPr/>
        </p:nvSpPr>
        <p:spPr>
          <a:xfrm>
            <a:off x="37131" y="4000399"/>
            <a:ext cx="2746968" cy="2811518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v-SE" sz="1200" b="1" dirty="0" smtClean="0"/>
              <a:t>Status end </a:t>
            </a:r>
            <a:r>
              <a:rPr lang="sv-SE" sz="1200" b="1" dirty="0" err="1" smtClean="0"/>
              <a:t>of</a:t>
            </a:r>
            <a:r>
              <a:rPr lang="sv-SE" sz="1200" b="1" dirty="0" smtClean="0"/>
              <a:t> </a:t>
            </a:r>
            <a:r>
              <a:rPr lang="sv-SE" sz="1200" b="1" dirty="0" err="1" smtClean="0"/>
              <a:t>turn</a:t>
            </a:r>
            <a:r>
              <a:rPr lang="sv-SE" sz="1200" b="1" dirty="0" smtClean="0"/>
              <a:t> 12</a:t>
            </a:r>
          </a:p>
          <a:p>
            <a:r>
              <a:rPr lang="sv-SE" sz="1200" b="1" dirty="0" smtClean="0"/>
              <a:t>VM</a:t>
            </a:r>
            <a:r>
              <a:rPr lang="sv-SE" sz="1200" dirty="0" smtClean="0"/>
              <a:t> 43 </a:t>
            </a:r>
            <a:r>
              <a:rPr lang="sv-SE" sz="1200" dirty="0" err="1" smtClean="0"/>
              <a:t>repl</a:t>
            </a:r>
            <a:r>
              <a:rPr lang="sv-SE" sz="1200" dirty="0" smtClean="0"/>
              <a:t>, 4 </a:t>
            </a:r>
            <a:r>
              <a:rPr lang="sv-SE" sz="1200" dirty="0" err="1" smtClean="0"/>
              <a:t>ammo</a:t>
            </a:r>
            <a:r>
              <a:rPr lang="sv-SE" sz="1200" dirty="0" smtClean="0"/>
              <a:t/>
            </a:r>
            <a:br>
              <a:rPr lang="sv-SE" sz="1200" dirty="0" smtClean="0"/>
            </a:br>
            <a:r>
              <a:rPr lang="sv-SE" sz="1200" dirty="0" err="1" smtClean="0"/>
              <a:t>Reduced</a:t>
            </a:r>
            <a:r>
              <a:rPr lang="sv-SE" sz="1200" dirty="0" smtClean="0"/>
              <a:t> </a:t>
            </a:r>
            <a:r>
              <a:rPr lang="sv-SE" sz="1200" dirty="0" err="1" smtClean="0"/>
              <a:t>batt</a:t>
            </a:r>
            <a:r>
              <a:rPr lang="sv-SE" sz="1200" dirty="0" smtClean="0"/>
              <a:t> 20 (3 </a:t>
            </a:r>
            <a:r>
              <a:rPr lang="sv-SE" sz="1200" dirty="0" err="1" smtClean="0"/>
              <a:t>cadre</a:t>
            </a:r>
            <a:r>
              <a:rPr lang="sv-SE" sz="1200" dirty="0" smtClean="0"/>
              <a:t>) </a:t>
            </a:r>
            <a:br>
              <a:rPr lang="sv-SE" sz="1200" dirty="0" smtClean="0"/>
            </a:br>
            <a:r>
              <a:rPr lang="sv-SE" sz="1200" dirty="0" err="1" smtClean="0"/>
              <a:t>Elim</a:t>
            </a:r>
            <a:r>
              <a:rPr lang="sv-SE" sz="1200" dirty="0" smtClean="0"/>
              <a:t> </a:t>
            </a:r>
            <a:r>
              <a:rPr lang="sv-SE" sz="1200" dirty="0" err="1" smtClean="0"/>
              <a:t>batt</a:t>
            </a:r>
            <a:r>
              <a:rPr lang="sv-SE" sz="1200" dirty="0" smtClean="0"/>
              <a:t> 0</a:t>
            </a:r>
          </a:p>
          <a:p>
            <a:r>
              <a:rPr lang="sv-SE" sz="1200" dirty="0" smtClean="0"/>
              <a:t>5 </a:t>
            </a:r>
            <a:r>
              <a:rPr lang="sv-SE" sz="1200" dirty="0" err="1" smtClean="0"/>
              <a:t>morale</a:t>
            </a:r>
            <a:r>
              <a:rPr lang="sv-SE" sz="1200" dirty="0" smtClean="0"/>
              <a:t> all div</a:t>
            </a:r>
          </a:p>
          <a:p>
            <a:r>
              <a:rPr lang="sv-SE" sz="1200" dirty="0" smtClean="0"/>
              <a:t>37strongpoint (and 5 </a:t>
            </a:r>
            <a:r>
              <a:rPr lang="sv-SE" sz="1200" dirty="0" err="1" smtClean="0"/>
              <a:t>more</a:t>
            </a:r>
            <a:r>
              <a:rPr lang="sv-SE" sz="1200" dirty="0" smtClean="0"/>
              <a:t> </a:t>
            </a:r>
            <a:r>
              <a:rPr lang="sv-SE" sz="1200" dirty="0" err="1" smtClean="0"/>
              <a:t>to</a:t>
            </a:r>
            <a:r>
              <a:rPr lang="sv-SE" sz="1200" dirty="0" smtClean="0"/>
              <a:t> pick at Isabelle)</a:t>
            </a:r>
          </a:p>
          <a:p>
            <a:r>
              <a:rPr lang="sv-SE" sz="1200" b="1" dirty="0" smtClean="0"/>
              <a:t>FR</a:t>
            </a:r>
            <a:r>
              <a:rPr lang="sv-SE" sz="1200" dirty="0" smtClean="0"/>
              <a:t>: </a:t>
            </a:r>
            <a:r>
              <a:rPr lang="sv-SE" sz="1200" dirty="0" err="1" smtClean="0"/>
              <a:t>Gone</a:t>
            </a:r>
            <a:r>
              <a:rPr lang="sv-SE" sz="1200" dirty="0" smtClean="0"/>
              <a:t> 25 inf </a:t>
            </a:r>
            <a:r>
              <a:rPr lang="sv-SE" sz="1200" dirty="0" err="1" smtClean="0"/>
              <a:t>comp</a:t>
            </a:r>
            <a:r>
              <a:rPr lang="sv-SE" sz="1200" dirty="0" smtClean="0"/>
              <a:t>, 3 art 1 tank</a:t>
            </a:r>
            <a:br>
              <a:rPr lang="sv-SE" sz="1200" dirty="0" smtClean="0"/>
            </a:br>
            <a:r>
              <a:rPr lang="sv-SE" sz="1200" dirty="0" err="1" smtClean="0"/>
              <a:t>Wounded</a:t>
            </a:r>
            <a:r>
              <a:rPr lang="sv-SE" sz="1200" dirty="0" smtClean="0"/>
              <a:t> 10 inf </a:t>
            </a:r>
            <a:r>
              <a:rPr lang="sv-SE" sz="1200" dirty="0" err="1" smtClean="0"/>
              <a:t>comp</a:t>
            </a:r>
            <a:r>
              <a:rPr lang="sv-SE" sz="1200" dirty="0" smtClean="0"/>
              <a:t/>
            </a:r>
            <a:br>
              <a:rPr lang="sv-SE" sz="1200" dirty="0" smtClean="0"/>
            </a:br>
            <a:r>
              <a:rPr lang="sv-SE" sz="1200" dirty="0" err="1" smtClean="0"/>
              <a:t>Reduced</a:t>
            </a:r>
            <a:r>
              <a:rPr lang="sv-SE" sz="1200" dirty="0" smtClean="0"/>
              <a:t> 20 inf </a:t>
            </a:r>
            <a:r>
              <a:rPr lang="sv-SE" sz="1200" dirty="0" err="1" smtClean="0"/>
              <a:t>comp</a:t>
            </a:r>
            <a:endParaRPr lang="sv-SE" sz="1200" dirty="0" smtClean="0"/>
          </a:p>
          <a:p>
            <a:r>
              <a:rPr lang="sv-SE" sz="1200" dirty="0"/>
              <a:t>4</a:t>
            </a:r>
            <a:r>
              <a:rPr lang="sv-SE" sz="1200" dirty="0" smtClean="0"/>
              <a:t> </a:t>
            </a:r>
            <a:r>
              <a:rPr lang="sv-SE" sz="1200" dirty="0" err="1" smtClean="0"/>
              <a:t>batt</a:t>
            </a:r>
            <a:r>
              <a:rPr lang="sv-SE" sz="1200" dirty="0" smtClean="0"/>
              <a:t> </a:t>
            </a:r>
            <a:r>
              <a:rPr lang="sv-SE" sz="1200" dirty="0" err="1" smtClean="0"/>
              <a:t>released</a:t>
            </a:r>
            <a:r>
              <a:rPr lang="sv-SE" sz="1200" dirty="0" smtClean="0"/>
              <a:t> by Hanoi</a:t>
            </a:r>
          </a:p>
          <a:p>
            <a:r>
              <a:rPr lang="sv-SE" sz="1200" dirty="0" smtClean="0"/>
              <a:t>Med 14, </a:t>
            </a:r>
            <a:r>
              <a:rPr lang="sv-SE" sz="1200" dirty="0" err="1" smtClean="0"/>
              <a:t>Ammo</a:t>
            </a:r>
            <a:r>
              <a:rPr lang="sv-SE" sz="1200" dirty="0" smtClean="0"/>
              <a:t> </a:t>
            </a:r>
            <a:r>
              <a:rPr lang="sv-SE" sz="1200" dirty="0"/>
              <a:t>9</a:t>
            </a:r>
            <a:r>
              <a:rPr lang="sv-SE" sz="1200" dirty="0" smtClean="0"/>
              <a:t>, </a:t>
            </a:r>
            <a:r>
              <a:rPr lang="sv-SE" sz="1200" dirty="0" err="1" smtClean="0"/>
              <a:t>Food</a:t>
            </a:r>
            <a:r>
              <a:rPr lang="sv-SE" sz="1200" dirty="0" smtClean="0"/>
              <a:t> 9, </a:t>
            </a:r>
            <a:br>
              <a:rPr lang="sv-SE" sz="1200" dirty="0" smtClean="0"/>
            </a:br>
            <a:r>
              <a:rPr lang="sv-SE" sz="1200" dirty="0" err="1" smtClean="0"/>
              <a:t>Fuel</a:t>
            </a:r>
            <a:r>
              <a:rPr lang="sv-SE" sz="1200" dirty="0" smtClean="0"/>
              <a:t> 4, Trucks 2</a:t>
            </a:r>
          </a:p>
          <a:p>
            <a:endParaRPr lang="sv-SE" sz="1200" dirty="0" smtClean="0"/>
          </a:p>
        </p:txBody>
      </p:sp>
      <p:grpSp>
        <p:nvGrpSpPr>
          <p:cNvPr id="314" name="Grupp 313"/>
          <p:cNvGrpSpPr/>
          <p:nvPr/>
        </p:nvGrpSpPr>
        <p:grpSpPr>
          <a:xfrm rot="3424874">
            <a:off x="6761640" y="4521086"/>
            <a:ext cx="374222" cy="296646"/>
            <a:chOff x="3448687" y="2596601"/>
            <a:chExt cx="374222" cy="296646"/>
          </a:xfrm>
        </p:grpSpPr>
        <p:sp>
          <p:nvSpPr>
            <p:cNvPr id="315" name="Ellips 314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16" name="Rak 315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7" name="Rak 316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8" name="Rak 317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9" name="Rak 318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0" name="Rak 319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1" name="Rak 320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2" name="Rak 321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3" name="Rak 322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701819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7.5E-6 -1.11111E-6 L 0.00017 0.06297 " pathEditMode="relative" ptsTypes="AA">
                                      <p:cBhvr>
                                        <p:cTn id="6" dur="2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99 -4.07407E-6 L -0.02656 -0.08055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38" y="-4028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0" presetClass="path" presetSubtype="0" accel="50000" decel="5000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animMotion origin="layout" path="M -0.00798 -0.00371 L 0.05504 0.03449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42" y="1898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1" presetClass="exit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animMotion origin="layout" path="M 3.61111E-6 -1.11111E-6 L 0.02361 0.03148 " pathEditMode="relative" ptsTypes="AA">
                                      <p:cBhvr>
                                        <p:cTn id="32" dur="2000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0" presetClass="path" presetSubtype="0" accel="50000" decel="5000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animMotion origin="layout" path="M -7.5E-6 4.44444E-6 L 0.0552 -0.03148 " pathEditMode="relative" ptsTypes="AA">
                                      <p:cBhvr>
                                        <p:cTn id="34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22222E-6 L 0.0158 0.01041 " pathEditMode="relative" ptsTypes="AA">
                                      <p:cBhvr>
                                        <p:cTn id="40" dur="2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8" grpId="0" animBg="1"/>
      <p:bldP spid="209" grpId="0" animBg="1"/>
      <p:bldP spid="210" grpId="0" animBg="1"/>
      <p:bldP spid="211" grpId="0" animBg="1"/>
      <p:bldP spid="212" grpId="0" animBg="1"/>
      <p:bldP spid="213" grpId="0" animBg="1"/>
      <p:bldP spid="225" grpId="0" animBg="1"/>
      <p:bldP spid="31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Frihandsfigur 41"/>
          <p:cNvSpPr/>
          <p:nvPr/>
        </p:nvSpPr>
        <p:spPr>
          <a:xfrm>
            <a:off x="5613094" y="1757190"/>
            <a:ext cx="2517354" cy="435167"/>
          </a:xfrm>
          <a:custGeom>
            <a:avLst/>
            <a:gdLst>
              <a:gd name="connsiteX0" fmla="*/ 2517354 w 2517354"/>
              <a:gd name="connsiteY0" fmla="*/ 55085 h 435167"/>
              <a:gd name="connsiteX1" fmla="*/ 1779224 w 2517354"/>
              <a:gd name="connsiteY1" fmla="*/ 49576 h 435167"/>
              <a:gd name="connsiteX2" fmla="*/ 1591937 w 2517354"/>
              <a:gd name="connsiteY2" fmla="*/ 435167 h 435167"/>
              <a:gd name="connsiteX3" fmla="*/ 1316516 w 2517354"/>
              <a:gd name="connsiteY3" fmla="*/ 247880 h 435167"/>
              <a:gd name="connsiteX4" fmla="*/ 1156771 w 2517354"/>
              <a:gd name="connsiteY4" fmla="*/ 225846 h 435167"/>
              <a:gd name="connsiteX5" fmla="*/ 969484 w 2517354"/>
              <a:gd name="connsiteY5" fmla="*/ 5509 h 435167"/>
              <a:gd name="connsiteX6" fmla="*/ 0 w 2517354"/>
              <a:gd name="connsiteY6" fmla="*/ 0 h 4351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517354" h="435167">
                <a:moveTo>
                  <a:pt x="2517354" y="55085"/>
                </a:moveTo>
                <a:lnTo>
                  <a:pt x="1779224" y="49576"/>
                </a:lnTo>
                <a:lnTo>
                  <a:pt x="1591937" y="435167"/>
                </a:lnTo>
                <a:lnTo>
                  <a:pt x="1316516" y="247880"/>
                </a:lnTo>
                <a:lnTo>
                  <a:pt x="1156771" y="225846"/>
                </a:lnTo>
                <a:lnTo>
                  <a:pt x="969484" y="5509"/>
                </a:lnTo>
                <a:lnTo>
                  <a:pt x="0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43" name="Frihandsfigur 42"/>
          <p:cNvSpPr/>
          <p:nvPr/>
        </p:nvSpPr>
        <p:spPr>
          <a:xfrm>
            <a:off x="4043190" y="2208882"/>
            <a:ext cx="1613971" cy="1817783"/>
          </a:xfrm>
          <a:custGeom>
            <a:avLst/>
            <a:gdLst>
              <a:gd name="connsiteX0" fmla="*/ 0 w 1613971"/>
              <a:gd name="connsiteY0" fmla="*/ 1817783 h 1817783"/>
              <a:gd name="connsiteX1" fmla="*/ 27543 w 1613971"/>
              <a:gd name="connsiteY1" fmla="*/ 1250414 h 1817783"/>
              <a:gd name="connsiteX2" fmla="*/ 815249 w 1613971"/>
              <a:gd name="connsiteY2" fmla="*/ 749147 h 1817783"/>
              <a:gd name="connsiteX3" fmla="*/ 776690 w 1613971"/>
              <a:gd name="connsiteY3" fmla="*/ 429658 h 1817783"/>
              <a:gd name="connsiteX4" fmla="*/ 1041094 w 1613971"/>
              <a:gd name="connsiteY4" fmla="*/ 374573 h 1817783"/>
              <a:gd name="connsiteX5" fmla="*/ 1613971 w 1613971"/>
              <a:gd name="connsiteY5" fmla="*/ 0 h 1817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13971" h="1817783">
                <a:moveTo>
                  <a:pt x="0" y="1817783"/>
                </a:moveTo>
                <a:lnTo>
                  <a:pt x="27543" y="1250414"/>
                </a:lnTo>
                <a:lnTo>
                  <a:pt x="815249" y="749147"/>
                </a:lnTo>
                <a:lnTo>
                  <a:pt x="776690" y="429658"/>
                </a:lnTo>
                <a:lnTo>
                  <a:pt x="1041094" y="374573"/>
                </a:lnTo>
                <a:lnTo>
                  <a:pt x="1613971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45" name="Frihandsfigur 44"/>
          <p:cNvSpPr/>
          <p:nvPr/>
        </p:nvSpPr>
        <p:spPr>
          <a:xfrm>
            <a:off x="7812360" y="2200397"/>
            <a:ext cx="1296144" cy="680709"/>
          </a:xfrm>
          <a:custGeom>
            <a:avLst/>
            <a:gdLst>
              <a:gd name="connsiteX0" fmla="*/ 0 w 848299"/>
              <a:gd name="connsiteY0" fmla="*/ 33050 h 347031"/>
              <a:gd name="connsiteX1" fmla="*/ 110169 w 848299"/>
              <a:gd name="connsiteY1" fmla="*/ 347031 h 347031"/>
              <a:gd name="connsiteX2" fmla="*/ 782198 w 848299"/>
              <a:gd name="connsiteY2" fmla="*/ 336014 h 347031"/>
              <a:gd name="connsiteX3" fmla="*/ 848299 w 848299"/>
              <a:gd name="connsiteY3" fmla="*/ 0 h 347031"/>
              <a:gd name="connsiteX4" fmla="*/ 848299 w 848299"/>
              <a:gd name="connsiteY4" fmla="*/ 0 h 3470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48299" h="347031">
                <a:moveTo>
                  <a:pt x="0" y="33050"/>
                </a:moveTo>
                <a:lnTo>
                  <a:pt x="110169" y="347031"/>
                </a:lnTo>
                <a:lnTo>
                  <a:pt x="782198" y="336014"/>
                </a:lnTo>
                <a:lnTo>
                  <a:pt x="848299" y="0"/>
                </a:lnTo>
                <a:lnTo>
                  <a:pt x="848299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61" name="textruta 60"/>
          <p:cNvSpPr txBox="1"/>
          <p:nvPr/>
        </p:nvSpPr>
        <p:spPr>
          <a:xfrm>
            <a:off x="3606083" y="116632"/>
            <a:ext cx="20410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err="1" smtClean="0"/>
              <a:t>Turn</a:t>
            </a:r>
            <a:r>
              <a:rPr lang="sv-SE" dirty="0" smtClean="0"/>
              <a:t> 13 – Apr 18-20</a:t>
            </a:r>
            <a:endParaRPr lang="sv-SE" dirty="0"/>
          </a:p>
        </p:txBody>
      </p:sp>
      <p:grpSp>
        <p:nvGrpSpPr>
          <p:cNvPr id="62" name="Grupp 61"/>
          <p:cNvGrpSpPr/>
          <p:nvPr/>
        </p:nvGrpSpPr>
        <p:grpSpPr>
          <a:xfrm>
            <a:off x="5125903" y="4346181"/>
            <a:ext cx="576063" cy="364306"/>
            <a:chOff x="1259632" y="4509120"/>
            <a:chExt cx="576063" cy="364306"/>
          </a:xfrm>
        </p:grpSpPr>
        <p:sp>
          <p:nvSpPr>
            <p:cNvPr id="63" name="Rektangel 6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4" name="Rak 6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Rak 6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6" name="textruta 6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67" name="Rak 66"/>
            <p:cNvCxnSpPr>
              <a:stCxn id="6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Rak 6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Rak 6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0" name="Grupp 69"/>
          <p:cNvGrpSpPr/>
          <p:nvPr/>
        </p:nvGrpSpPr>
        <p:grpSpPr>
          <a:xfrm>
            <a:off x="6246521" y="5144877"/>
            <a:ext cx="576063" cy="364306"/>
            <a:chOff x="1259632" y="4509120"/>
            <a:chExt cx="576063" cy="364306"/>
          </a:xfrm>
        </p:grpSpPr>
        <p:sp>
          <p:nvSpPr>
            <p:cNvPr id="71" name="Rektangel 7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209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2" name="Rak 7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Rak 7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textruta 7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75" name="Rak 74"/>
            <p:cNvCxnSpPr>
              <a:stCxn id="7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Rak 7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Rak 7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8" name="Grupp 77"/>
          <p:cNvGrpSpPr/>
          <p:nvPr/>
        </p:nvGrpSpPr>
        <p:grpSpPr>
          <a:xfrm>
            <a:off x="5042380" y="1947741"/>
            <a:ext cx="576063" cy="364306"/>
            <a:chOff x="1259632" y="4509120"/>
            <a:chExt cx="576063" cy="364306"/>
          </a:xfrm>
        </p:grpSpPr>
        <p:sp>
          <p:nvSpPr>
            <p:cNvPr id="79" name="Rektangel 7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141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0" name="Rak 7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Rak 8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2" name="textruta 8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83" name="Rak 82"/>
            <p:cNvCxnSpPr>
              <a:stCxn id="7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Rak 83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Rak 84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6" name="Grupp 85"/>
          <p:cNvGrpSpPr/>
          <p:nvPr/>
        </p:nvGrpSpPr>
        <p:grpSpPr>
          <a:xfrm>
            <a:off x="7953206" y="1998917"/>
            <a:ext cx="576063" cy="364306"/>
            <a:chOff x="1259632" y="4509120"/>
            <a:chExt cx="576063" cy="364306"/>
          </a:xfrm>
        </p:grpSpPr>
        <p:sp>
          <p:nvSpPr>
            <p:cNvPr id="87" name="Rektangel 8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57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8" name="Rak 8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Rak 8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0" name="textruta 8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91" name="Rak 90"/>
            <p:cNvCxnSpPr>
              <a:stCxn id="8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Rak 9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Rak 9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4" name="Grupp 93"/>
          <p:cNvGrpSpPr/>
          <p:nvPr/>
        </p:nvGrpSpPr>
        <p:grpSpPr>
          <a:xfrm>
            <a:off x="8601213" y="1315106"/>
            <a:ext cx="576063" cy="364306"/>
            <a:chOff x="1259632" y="4509120"/>
            <a:chExt cx="576063" cy="364306"/>
          </a:xfrm>
        </p:grpSpPr>
        <p:sp>
          <p:nvSpPr>
            <p:cNvPr id="95" name="Rektangel 9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96" name="Rak 9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Rak 9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8" name="textruta 9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99" name="Rak 98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Rak 99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1" name="Grupp 100"/>
          <p:cNvGrpSpPr/>
          <p:nvPr/>
        </p:nvGrpSpPr>
        <p:grpSpPr>
          <a:xfrm>
            <a:off x="4854443" y="2189868"/>
            <a:ext cx="576063" cy="364306"/>
            <a:chOff x="1259632" y="4509120"/>
            <a:chExt cx="576063" cy="364306"/>
          </a:xfrm>
        </p:grpSpPr>
        <p:sp>
          <p:nvSpPr>
            <p:cNvPr id="102" name="Rektangel 10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03" name="Rak 10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Rak 10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5" name="textruta 104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106" name="Rak 105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Rak 106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8" name="Grupp 107"/>
          <p:cNvGrpSpPr/>
          <p:nvPr/>
        </p:nvGrpSpPr>
        <p:grpSpPr>
          <a:xfrm>
            <a:off x="8053233" y="3109680"/>
            <a:ext cx="576063" cy="364306"/>
            <a:chOff x="1259632" y="4509120"/>
            <a:chExt cx="576063" cy="364306"/>
          </a:xfrm>
        </p:grpSpPr>
        <p:sp>
          <p:nvSpPr>
            <p:cNvPr id="109" name="Rektangel 10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10" name="Rak 10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Rak 11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2" name="textruta 11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113" name="Rak 112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Rak 113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5" name="Grupp 114"/>
          <p:cNvGrpSpPr/>
          <p:nvPr/>
        </p:nvGrpSpPr>
        <p:grpSpPr>
          <a:xfrm>
            <a:off x="4042940" y="4270629"/>
            <a:ext cx="576063" cy="364306"/>
            <a:chOff x="1259632" y="4509120"/>
            <a:chExt cx="576063" cy="364306"/>
          </a:xfrm>
        </p:grpSpPr>
        <p:sp>
          <p:nvSpPr>
            <p:cNvPr id="116" name="Rektangel 11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165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17" name="Rak 11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Rak 11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9" name="textruta 11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120" name="Rak 119"/>
            <p:cNvCxnSpPr>
              <a:stCxn id="11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Rak 120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Rak 121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3" name="Grupp 122"/>
          <p:cNvGrpSpPr/>
          <p:nvPr/>
        </p:nvGrpSpPr>
        <p:grpSpPr>
          <a:xfrm>
            <a:off x="910173" y="1467308"/>
            <a:ext cx="576063" cy="364306"/>
            <a:chOff x="1259632" y="4509120"/>
            <a:chExt cx="576063" cy="364306"/>
          </a:xfrm>
        </p:grpSpPr>
        <p:sp>
          <p:nvSpPr>
            <p:cNvPr id="124" name="Rektangel 12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25" name="Rak 12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Rak 12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7" name="textruta 126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128" name="Rak 127"/>
            <p:cNvCxnSpPr>
              <a:stCxn id="12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Rak 128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Rak 129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1" name="Grupp 130"/>
          <p:cNvGrpSpPr/>
          <p:nvPr/>
        </p:nvGrpSpPr>
        <p:grpSpPr>
          <a:xfrm>
            <a:off x="8604448" y="3109680"/>
            <a:ext cx="576063" cy="364306"/>
            <a:chOff x="1259632" y="4509120"/>
            <a:chExt cx="576063" cy="364306"/>
          </a:xfrm>
        </p:grpSpPr>
        <p:sp>
          <p:nvSpPr>
            <p:cNvPr id="132" name="Rektangel 13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33" name="Rak 13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Rak 13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5" name="textruta 134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148</a:t>
              </a:r>
              <a:endParaRPr lang="sv-SE" sz="700" b="1" dirty="0"/>
            </a:p>
          </p:txBody>
        </p:sp>
        <p:cxnSp>
          <p:nvCxnSpPr>
            <p:cNvPr id="136" name="Rak 135"/>
            <p:cNvCxnSpPr>
              <a:stCxn id="13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Rak 136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Rak 137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9" name="Grupp 138"/>
          <p:cNvGrpSpPr/>
          <p:nvPr/>
        </p:nvGrpSpPr>
        <p:grpSpPr>
          <a:xfrm>
            <a:off x="5649318" y="4912767"/>
            <a:ext cx="576063" cy="364306"/>
            <a:chOff x="1259632" y="4509120"/>
            <a:chExt cx="576063" cy="364306"/>
          </a:xfrm>
        </p:grpSpPr>
        <p:sp>
          <p:nvSpPr>
            <p:cNvPr id="140" name="Rektangel 139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36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41" name="Rak 140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Rak 141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3" name="textruta 142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44" name="Rak 143"/>
            <p:cNvCxnSpPr>
              <a:stCxn id="140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Rak 144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Rak 145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7" name="Grupp 146"/>
          <p:cNvGrpSpPr/>
          <p:nvPr/>
        </p:nvGrpSpPr>
        <p:grpSpPr>
          <a:xfrm rot="4148855">
            <a:off x="5510718" y="2155663"/>
            <a:ext cx="258364" cy="296646"/>
            <a:chOff x="3448687" y="2596601"/>
            <a:chExt cx="374222" cy="296646"/>
          </a:xfrm>
        </p:grpSpPr>
        <p:sp>
          <p:nvSpPr>
            <p:cNvPr id="148" name="Ellips 147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49" name="Rak 148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Rak 149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Rak 150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Rak 151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Rak 152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Rak 153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Rak 154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" name="Rak 155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7" name="Grupp 156"/>
          <p:cNvGrpSpPr/>
          <p:nvPr/>
        </p:nvGrpSpPr>
        <p:grpSpPr>
          <a:xfrm>
            <a:off x="4448230" y="2625019"/>
            <a:ext cx="576063" cy="364306"/>
            <a:chOff x="1259632" y="4509120"/>
            <a:chExt cx="576063" cy="364306"/>
          </a:xfrm>
        </p:grpSpPr>
        <p:sp>
          <p:nvSpPr>
            <p:cNvPr id="158" name="Rektangel 15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174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59" name="Rak 15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Rak 15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1" name="textruta 16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162" name="Rak 161"/>
            <p:cNvCxnSpPr>
              <a:stCxn id="15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3" name="Rak 162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Rak 163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5" name="Grupp 164"/>
          <p:cNvGrpSpPr/>
          <p:nvPr/>
        </p:nvGrpSpPr>
        <p:grpSpPr>
          <a:xfrm>
            <a:off x="1609733" y="1538264"/>
            <a:ext cx="576063" cy="364306"/>
            <a:chOff x="1259632" y="4509120"/>
            <a:chExt cx="576063" cy="364306"/>
          </a:xfrm>
        </p:grpSpPr>
        <p:sp>
          <p:nvSpPr>
            <p:cNvPr id="166" name="Rektangel 16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(165)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67" name="Rak 16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Rak 16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9" name="textruta 16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170" name="Rak 16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Rak 17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2" name="Höger 171"/>
          <p:cNvSpPr/>
          <p:nvPr/>
        </p:nvSpPr>
        <p:spPr>
          <a:xfrm rot="9257375">
            <a:off x="6020238" y="4327767"/>
            <a:ext cx="327199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79" name="Höger 178"/>
          <p:cNvSpPr/>
          <p:nvPr/>
        </p:nvSpPr>
        <p:spPr>
          <a:xfrm rot="277009">
            <a:off x="7506651" y="5104697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80" name="textruta 179"/>
          <p:cNvSpPr txBox="1"/>
          <p:nvPr/>
        </p:nvSpPr>
        <p:spPr>
          <a:xfrm>
            <a:off x="298090" y="6351711"/>
            <a:ext cx="3331618" cy="461665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wrap="none" rtlCol="0">
            <a:spAutoFit/>
          </a:bodyPr>
          <a:lstStyle/>
          <a:p>
            <a:r>
              <a:rPr lang="sv-SE" sz="1200" dirty="0" smtClean="0"/>
              <a:t>The game is </a:t>
            </a:r>
            <a:r>
              <a:rPr lang="sv-SE" sz="1200" dirty="0" err="1" smtClean="0"/>
              <a:t>paused</a:t>
            </a:r>
            <a:r>
              <a:rPr lang="sv-SE" sz="1200" dirty="0" smtClean="0"/>
              <a:t> at the </a:t>
            </a:r>
            <a:r>
              <a:rPr lang="sv-SE" sz="1200" dirty="0" err="1" smtClean="0"/>
              <a:t>French</a:t>
            </a:r>
            <a:r>
              <a:rPr lang="sv-SE" sz="1200" dirty="0" smtClean="0"/>
              <a:t> </a:t>
            </a:r>
            <a:r>
              <a:rPr lang="sv-SE" sz="1200" dirty="0" err="1" smtClean="0"/>
              <a:t>supply</a:t>
            </a:r>
            <a:r>
              <a:rPr lang="sv-SE" sz="1200" dirty="0" smtClean="0"/>
              <a:t> segment.</a:t>
            </a:r>
          </a:p>
          <a:p>
            <a:r>
              <a:rPr lang="sv-SE" sz="1200" dirty="0" smtClean="0"/>
              <a:t>And </a:t>
            </a:r>
            <a:r>
              <a:rPr lang="sv-SE" sz="1200" dirty="0" err="1" smtClean="0"/>
              <a:t>their</a:t>
            </a:r>
            <a:r>
              <a:rPr lang="sv-SE" sz="1200" dirty="0" smtClean="0"/>
              <a:t> coming </a:t>
            </a:r>
            <a:r>
              <a:rPr lang="sv-SE" sz="1200" dirty="0" err="1" smtClean="0"/>
              <a:t>counter</a:t>
            </a:r>
            <a:r>
              <a:rPr lang="sv-SE" sz="1200" dirty="0" smtClean="0"/>
              <a:t> attacks at Isabelle</a:t>
            </a:r>
            <a:endParaRPr lang="sv-SE" sz="1200" dirty="0"/>
          </a:p>
        </p:txBody>
      </p:sp>
      <p:grpSp>
        <p:nvGrpSpPr>
          <p:cNvPr id="181" name="Grupp 180"/>
          <p:cNvGrpSpPr/>
          <p:nvPr/>
        </p:nvGrpSpPr>
        <p:grpSpPr>
          <a:xfrm>
            <a:off x="1534354" y="1881735"/>
            <a:ext cx="576063" cy="364306"/>
            <a:chOff x="1259632" y="4509120"/>
            <a:chExt cx="576063" cy="364306"/>
          </a:xfrm>
        </p:grpSpPr>
        <p:sp>
          <p:nvSpPr>
            <p:cNvPr id="182" name="Rektangel 18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(102)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83" name="Rak 18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Rak 18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5" name="textruta 184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86" name="Rak 18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Rak 18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8" name="Grupp 187"/>
          <p:cNvGrpSpPr/>
          <p:nvPr/>
        </p:nvGrpSpPr>
        <p:grpSpPr>
          <a:xfrm>
            <a:off x="5507400" y="4500950"/>
            <a:ext cx="576063" cy="364306"/>
            <a:chOff x="1259632" y="4509120"/>
            <a:chExt cx="576063" cy="364306"/>
          </a:xfrm>
        </p:grpSpPr>
        <p:sp>
          <p:nvSpPr>
            <p:cNvPr id="189" name="Rektangel 18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102-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90" name="Rak 18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Rak 19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2" name="textruta 19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93" name="Rak 192"/>
            <p:cNvCxnSpPr>
              <a:stCxn id="18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Rak 193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Rak 194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6" name="Grupp 195"/>
          <p:cNvGrpSpPr/>
          <p:nvPr/>
        </p:nvGrpSpPr>
        <p:grpSpPr>
          <a:xfrm rot="4148855">
            <a:off x="5001242" y="2579203"/>
            <a:ext cx="258364" cy="296646"/>
            <a:chOff x="3448687" y="2596601"/>
            <a:chExt cx="374222" cy="296646"/>
          </a:xfrm>
        </p:grpSpPr>
        <p:sp>
          <p:nvSpPr>
            <p:cNvPr id="197" name="Ellips 19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98" name="Rak 19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Rak 19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Rak 19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Rak 20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Rak 20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Rak 20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Rak 20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Rak 20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6" name="Grupp 205"/>
          <p:cNvGrpSpPr/>
          <p:nvPr/>
        </p:nvGrpSpPr>
        <p:grpSpPr>
          <a:xfrm rot="3424874">
            <a:off x="6186547" y="4741141"/>
            <a:ext cx="374222" cy="296646"/>
            <a:chOff x="3448687" y="2596601"/>
            <a:chExt cx="374222" cy="296646"/>
          </a:xfrm>
        </p:grpSpPr>
        <p:sp>
          <p:nvSpPr>
            <p:cNvPr id="207" name="Ellips 20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08" name="Rak 20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Rak 20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Rak 20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Rak 21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Rak 21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Rak 21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Rak 21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Rak 21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6" name="Grupp 215"/>
          <p:cNvGrpSpPr/>
          <p:nvPr/>
        </p:nvGrpSpPr>
        <p:grpSpPr>
          <a:xfrm>
            <a:off x="5669261" y="4000399"/>
            <a:ext cx="374222" cy="296646"/>
            <a:chOff x="3448687" y="2596601"/>
            <a:chExt cx="374222" cy="296646"/>
          </a:xfrm>
        </p:grpSpPr>
        <p:sp>
          <p:nvSpPr>
            <p:cNvPr id="217" name="Ellips 21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18" name="Rak 21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Rak 21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Rak 21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Rak 22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Rak 22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Rak 22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Rak 22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Rak 22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6" name="Grupp 225"/>
          <p:cNvGrpSpPr/>
          <p:nvPr/>
        </p:nvGrpSpPr>
        <p:grpSpPr>
          <a:xfrm rot="3424874">
            <a:off x="5955946" y="2276695"/>
            <a:ext cx="374222" cy="296646"/>
            <a:chOff x="3448687" y="2596601"/>
            <a:chExt cx="374222" cy="296646"/>
          </a:xfrm>
        </p:grpSpPr>
        <p:sp>
          <p:nvSpPr>
            <p:cNvPr id="227" name="Ellips 22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28" name="Rak 22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Rak 22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Rak 22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1" name="Rak 23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2" name="Rak 23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3" name="Rak 23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4" name="Rak 23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5" name="Rak 23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6" name="Grupp 235"/>
          <p:cNvGrpSpPr/>
          <p:nvPr/>
        </p:nvGrpSpPr>
        <p:grpSpPr>
          <a:xfrm rot="19377325">
            <a:off x="6880128" y="2358174"/>
            <a:ext cx="590978" cy="512483"/>
            <a:chOff x="3448687" y="2596601"/>
            <a:chExt cx="374222" cy="296646"/>
          </a:xfrm>
        </p:grpSpPr>
        <p:sp>
          <p:nvSpPr>
            <p:cNvPr id="237" name="Ellips 23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38" name="Rak 23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Rak 23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Rak 23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Rak 24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Rak 24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Rak 24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Rak 24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Rak 24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6" name="Grupp 245"/>
          <p:cNvGrpSpPr/>
          <p:nvPr/>
        </p:nvGrpSpPr>
        <p:grpSpPr>
          <a:xfrm rot="3424874">
            <a:off x="6307457" y="2478670"/>
            <a:ext cx="374222" cy="296646"/>
            <a:chOff x="3448687" y="2596601"/>
            <a:chExt cx="374222" cy="296646"/>
          </a:xfrm>
        </p:grpSpPr>
        <p:sp>
          <p:nvSpPr>
            <p:cNvPr id="247" name="Ellips 24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48" name="Rak 24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Rak 24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Rak 24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Rak 25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Rak 25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Rak 25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Rak 25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Rak 25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6" name="Grupp 255"/>
          <p:cNvGrpSpPr/>
          <p:nvPr/>
        </p:nvGrpSpPr>
        <p:grpSpPr>
          <a:xfrm>
            <a:off x="5296097" y="2991308"/>
            <a:ext cx="374222" cy="296646"/>
            <a:chOff x="3448687" y="2596601"/>
            <a:chExt cx="374222" cy="296646"/>
          </a:xfrm>
        </p:grpSpPr>
        <p:sp>
          <p:nvSpPr>
            <p:cNvPr id="257" name="Ellips 25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58" name="Rak 25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Rak 25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Rak 25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Rak 26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Rak 26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3" name="Rak 26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Rak 26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Rak 26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7" name="Grupp 266"/>
          <p:cNvGrpSpPr/>
          <p:nvPr/>
        </p:nvGrpSpPr>
        <p:grpSpPr>
          <a:xfrm>
            <a:off x="4826985" y="4204564"/>
            <a:ext cx="576063" cy="364306"/>
            <a:chOff x="1259632" y="4509120"/>
            <a:chExt cx="576063" cy="364306"/>
          </a:xfrm>
        </p:grpSpPr>
        <p:sp>
          <p:nvSpPr>
            <p:cNvPr id="268" name="Rektangel 26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88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69" name="Rak 26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Rak 26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1" name="textruta 27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272" name="Rak 271"/>
            <p:cNvCxnSpPr>
              <a:stCxn id="26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3" name="Rak 272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4" name="Rak 273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5" name="Frihandsfigur 274"/>
          <p:cNvSpPr/>
          <p:nvPr/>
        </p:nvSpPr>
        <p:spPr>
          <a:xfrm>
            <a:off x="5607586" y="4092766"/>
            <a:ext cx="1790241" cy="1052111"/>
          </a:xfrm>
          <a:custGeom>
            <a:avLst/>
            <a:gdLst>
              <a:gd name="connsiteX0" fmla="*/ 1790241 w 1790241"/>
              <a:gd name="connsiteY0" fmla="*/ 1052111 h 1052111"/>
              <a:gd name="connsiteX1" fmla="*/ 1525836 w 1790241"/>
              <a:gd name="connsiteY1" fmla="*/ 760164 h 1052111"/>
              <a:gd name="connsiteX2" fmla="*/ 1151262 w 1790241"/>
              <a:gd name="connsiteY2" fmla="*/ 793215 h 1052111"/>
              <a:gd name="connsiteX3" fmla="*/ 820756 w 1790241"/>
              <a:gd name="connsiteY3" fmla="*/ 319489 h 1052111"/>
              <a:gd name="connsiteX4" fmla="*/ 209320 w 1790241"/>
              <a:gd name="connsiteY4" fmla="*/ 369065 h 1052111"/>
              <a:gd name="connsiteX5" fmla="*/ 0 w 1790241"/>
              <a:gd name="connsiteY5" fmla="*/ 0 h 10521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90241" h="1052111">
                <a:moveTo>
                  <a:pt x="1790241" y="1052111"/>
                </a:moveTo>
                <a:lnTo>
                  <a:pt x="1525836" y="760164"/>
                </a:lnTo>
                <a:lnTo>
                  <a:pt x="1151262" y="793215"/>
                </a:lnTo>
                <a:lnTo>
                  <a:pt x="820756" y="319489"/>
                </a:lnTo>
                <a:lnTo>
                  <a:pt x="209320" y="369065"/>
                </a:lnTo>
                <a:lnTo>
                  <a:pt x="0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276" name="Grupp 275"/>
          <p:cNvGrpSpPr/>
          <p:nvPr/>
        </p:nvGrpSpPr>
        <p:grpSpPr>
          <a:xfrm rot="3424874">
            <a:off x="6761640" y="4521086"/>
            <a:ext cx="374222" cy="296646"/>
            <a:chOff x="3448687" y="2596601"/>
            <a:chExt cx="374222" cy="296646"/>
          </a:xfrm>
        </p:grpSpPr>
        <p:sp>
          <p:nvSpPr>
            <p:cNvPr id="277" name="Ellips 27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78" name="Rak 27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9" name="Rak 27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0" name="Rak 27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1" name="Rak 28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2" name="Rak 28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Rak 28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4" name="Rak 28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5" name="Rak 28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6" name="Grupp 285"/>
          <p:cNvGrpSpPr/>
          <p:nvPr/>
        </p:nvGrpSpPr>
        <p:grpSpPr>
          <a:xfrm rot="4148855">
            <a:off x="6518019" y="4024341"/>
            <a:ext cx="258364" cy="296646"/>
            <a:chOff x="3448687" y="2596601"/>
            <a:chExt cx="374222" cy="296646"/>
          </a:xfrm>
        </p:grpSpPr>
        <p:sp>
          <p:nvSpPr>
            <p:cNvPr id="287" name="Ellips 28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88" name="Rak 28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Rak 28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0" name="Rak 28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1" name="Rak 29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Rak 29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3" name="Rak 29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Rak 29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5" name="Rak 29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6" name="Grupp 295"/>
          <p:cNvGrpSpPr/>
          <p:nvPr/>
        </p:nvGrpSpPr>
        <p:grpSpPr>
          <a:xfrm rot="4148855">
            <a:off x="7006468" y="3994733"/>
            <a:ext cx="258364" cy="296646"/>
            <a:chOff x="3448687" y="2596601"/>
            <a:chExt cx="374222" cy="296646"/>
          </a:xfrm>
        </p:grpSpPr>
        <p:sp>
          <p:nvSpPr>
            <p:cNvPr id="297" name="Ellips 29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98" name="Rak 29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Rak 29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0" name="Rak 29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1" name="Rak 30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Rak 30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3" name="Rak 30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4" name="Rak 30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5" name="Rak 30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6" name="Grupp 305"/>
          <p:cNvGrpSpPr/>
          <p:nvPr/>
        </p:nvGrpSpPr>
        <p:grpSpPr>
          <a:xfrm rot="4148855">
            <a:off x="7165579" y="3803086"/>
            <a:ext cx="258364" cy="296646"/>
            <a:chOff x="3448687" y="2596601"/>
            <a:chExt cx="374222" cy="296646"/>
          </a:xfrm>
        </p:grpSpPr>
        <p:sp>
          <p:nvSpPr>
            <p:cNvPr id="307" name="Ellips 30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08" name="Rak 30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9" name="Rak 30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0" name="Rak 30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1" name="Rak 31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2" name="Rak 31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3" name="Rak 31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4" name="Rak 31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5" name="Rak 31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6" name="Grupp 315"/>
          <p:cNvGrpSpPr/>
          <p:nvPr/>
        </p:nvGrpSpPr>
        <p:grpSpPr>
          <a:xfrm rot="4148855">
            <a:off x="6780584" y="4044994"/>
            <a:ext cx="258364" cy="296646"/>
            <a:chOff x="3448687" y="2596601"/>
            <a:chExt cx="374222" cy="296646"/>
          </a:xfrm>
        </p:grpSpPr>
        <p:sp>
          <p:nvSpPr>
            <p:cNvPr id="317" name="Ellips 31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18" name="Rak 31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9" name="Rak 31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0" name="Rak 31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1" name="Rak 32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2" name="Rak 32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3" name="Rak 32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4" name="Rak 32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5" name="Rak 32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6" name="Grupp 325"/>
          <p:cNvGrpSpPr/>
          <p:nvPr/>
        </p:nvGrpSpPr>
        <p:grpSpPr>
          <a:xfrm rot="4148855">
            <a:off x="6190767" y="3820148"/>
            <a:ext cx="258364" cy="296646"/>
            <a:chOff x="3448687" y="2596601"/>
            <a:chExt cx="374222" cy="296646"/>
          </a:xfrm>
        </p:grpSpPr>
        <p:sp>
          <p:nvSpPr>
            <p:cNvPr id="327" name="Ellips 32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28" name="Rak 32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9" name="Rak 32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0" name="Rak 32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1" name="Rak 33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2" name="Rak 33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3" name="Rak 33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4" name="Rak 33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5" name="Rak 33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6" name="Grupp 335"/>
          <p:cNvGrpSpPr/>
          <p:nvPr/>
        </p:nvGrpSpPr>
        <p:grpSpPr>
          <a:xfrm rot="4148855">
            <a:off x="5578535" y="3590162"/>
            <a:ext cx="258364" cy="296646"/>
            <a:chOff x="3448687" y="2596601"/>
            <a:chExt cx="374222" cy="296646"/>
          </a:xfrm>
        </p:grpSpPr>
        <p:sp>
          <p:nvSpPr>
            <p:cNvPr id="337" name="Ellips 33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38" name="Rak 33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9" name="Rak 33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0" name="Rak 33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1" name="Rak 34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2" name="Rak 34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3" name="Rak 34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4" name="Rak 34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5" name="Rak 34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6" name="Grupp 345"/>
          <p:cNvGrpSpPr/>
          <p:nvPr/>
        </p:nvGrpSpPr>
        <p:grpSpPr>
          <a:xfrm rot="4148855">
            <a:off x="6425851" y="3829196"/>
            <a:ext cx="258364" cy="296646"/>
            <a:chOff x="3448687" y="2596601"/>
            <a:chExt cx="374222" cy="296646"/>
          </a:xfrm>
        </p:grpSpPr>
        <p:sp>
          <p:nvSpPr>
            <p:cNvPr id="347" name="Ellips 34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48" name="Rak 34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9" name="Rak 34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0" name="Rak 34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1" name="Rak 35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2" name="Rak 35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3" name="Rak 35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4" name="Rak 35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5" name="Rak 35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6" name="Grupp 355"/>
          <p:cNvGrpSpPr/>
          <p:nvPr/>
        </p:nvGrpSpPr>
        <p:grpSpPr>
          <a:xfrm rot="1758454">
            <a:off x="5736926" y="3403619"/>
            <a:ext cx="590978" cy="512483"/>
            <a:chOff x="3448687" y="2596601"/>
            <a:chExt cx="374222" cy="296646"/>
          </a:xfrm>
        </p:grpSpPr>
        <p:sp>
          <p:nvSpPr>
            <p:cNvPr id="357" name="Ellips 35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58" name="Rak 35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9" name="Rak 35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0" name="Rak 35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1" name="Rak 36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2" name="Rak 36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3" name="Rak 36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4" name="Rak 36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5" name="Rak 36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6" name="Grupp 365"/>
          <p:cNvGrpSpPr/>
          <p:nvPr/>
        </p:nvGrpSpPr>
        <p:grpSpPr>
          <a:xfrm rot="4148855">
            <a:off x="6888854" y="3415579"/>
            <a:ext cx="258364" cy="296646"/>
            <a:chOff x="3448687" y="2596601"/>
            <a:chExt cx="374222" cy="296646"/>
          </a:xfrm>
        </p:grpSpPr>
        <p:sp>
          <p:nvSpPr>
            <p:cNvPr id="367" name="Ellips 36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68" name="Rak 36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9" name="Rak 36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0" name="Rak 36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1" name="Rak 37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2" name="Rak 37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3" name="Rak 37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4" name="Rak 37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5" name="Rak 37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6" name="Grupp 375"/>
          <p:cNvGrpSpPr/>
          <p:nvPr/>
        </p:nvGrpSpPr>
        <p:grpSpPr>
          <a:xfrm rot="4148855">
            <a:off x="6765353" y="3610851"/>
            <a:ext cx="258364" cy="296646"/>
            <a:chOff x="3448687" y="2596601"/>
            <a:chExt cx="374222" cy="296646"/>
          </a:xfrm>
        </p:grpSpPr>
        <p:sp>
          <p:nvSpPr>
            <p:cNvPr id="377" name="Ellips 37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78" name="Rak 37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9" name="Rak 37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0" name="Rak 37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1" name="Rak 38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2" name="Rak 38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3" name="Rak 38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4" name="Rak 38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5" name="Rak 38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6" name="Grupp 385"/>
          <p:cNvGrpSpPr/>
          <p:nvPr/>
        </p:nvGrpSpPr>
        <p:grpSpPr>
          <a:xfrm rot="4148855">
            <a:off x="6665467" y="3819082"/>
            <a:ext cx="258364" cy="296646"/>
            <a:chOff x="3448687" y="2596601"/>
            <a:chExt cx="374222" cy="296646"/>
          </a:xfrm>
        </p:grpSpPr>
        <p:sp>
          <p:nvSpPr>
            <p:cNvPr id="387" name="Ellips 38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88" name="Rak 38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9" name="Rak 38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0" name="Rak 38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1" name="Rak 39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2" name="Rak 39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3" name="Rak 39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4" name="Rak 39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5" name="Rak 39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6" name="Grupp 395"/>
          <p:cNvGrpSpPr/>
          <p:nvPr/>
        </p:nvGrpSpPr>
        <p:grpSpPr>
          <a:xfrm rot="4148855">
            <a:off x="6444225" y="2993624"/>
            <a:ext cx="258364" cy="296646"/>
            <a:chOff x="3448687" y="2596601"/>
            <a:chExt cx="374222" cy="296646"/>
          </a:xfrm>
        </p:grpSpPr>
        <p:sp>
          <p:nvSpPr>
            <p:cNvPr id="397" name="Ellips 39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98" name="Rak 39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9" name="Rak 39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0" name="Rak 39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1" name="Rak 40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2" name="Rak 40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3" name="Rak 40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4" name="Rak 40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5" name="Rak 40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06" name="Grupp 405"/>
          <p:cNvGrpSpPr/>
          <p:nvPr/>
        </p:nvGrpSpPr>
        <p:grpSpPr>
          <a:xfrm>
            <a:off x="7195136" y="3391749"/>
            <a:ext cx="374222" cy="296646"/>
            <a:chOff x="3448687" y="2596601"/>
            <a:chExt cx="374222" cy="296646"/>
          </a:xfrm>
        </p:grpSpPr>
        <p:sp>
          <p:nvSpPr>
            <p:cNvPr id="407" name="Ellips 40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408" name="Rak 40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9" name="Rak 40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0" name="Rak 40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1" name="Rak 41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2" name="Rak 41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3" name="Rak 41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4" name="Rak 41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5" name="Rak 41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6" name="Grupp 415"/>
          <p:cNvGrpSpPr/>
          <p:nvPr/>
        </p:nvGrpSpPr>
        <p:grpSpPr>
          <a:xfrm>
            <a:off x="5901907" y="3193231"/>
            <a:ext cx="374222" cy="296646"/>
            <a:chOff x="3448687" y="2596601"/>
            <a:chExt cx="374222" cy="296646"/>
          </a:xfrm>
        </p:grpSpPr>
        <p:sp>
          <p:nvSpPr>
            <p:cNvPr id="417" name="Ellips 41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418" name="Rak 41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9" name="Rak 41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0" name="Rak 41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1" name="Rak 42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2" name="Rak 42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3" name="Rak 42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4" name="Rak 42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5" name="Rak 42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6" name="Grupp 425"/>
          <p:cNvGrpSpPr/>
          <p:nvPr/>
        </p:nvGrpSpPr>
        <p:grpSpPr>
          <a:xfrm rot="3424874">
            <a:off x="7382246" y="3116111"/>
            <a:ext cx="374222" cy="296646"/>
            <a:chOff x="3448687" y="2596601"/>
            <a:chExt cx="374222" cy="296646"/>
          </a:xfrm>
        </p:grpSpPr>
        <p:sp>
          <p:nvSpPr>
            <p:cNvPr id="427" name="Ellips 42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428" name="Rak 42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9" name="Rak 42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0" name="Rak 42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1" name="Rak 43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2" name="Rak 43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3" name="Rak 43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4" name="Rak 43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5" name="Rak 43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634963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2.22222E-6 L 0.03142 0.02106 " pathEditMode="relative" ptsTypes="AA">
                                      <p:cBhvr>
                                        <p:cTn id="6" dur="2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4.44444E-6 L 0.01563 -0.01064 " pathEditMode="relative" ptsTypes="AA">
                                      <p:cBhvr>
                                        <p:cTn id="8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3.7037E-7 L 0.03941 -0.01065 " pathEditMode="relative" ptsTypes="AA">
                                      <p:cBhvr>
                                        <p:cTn id="10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941 -0.01065 L 0.0158 -0.00023 " pathEditMode="relative" ptsTypes="AA">
                                      <p:cBhvr>
                                        <p:cTn id="18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6" name="Grupp 125"/>
          <p:cNvGrpSpPr/>
          <p:nvPr/>
        </p:nvGrpSpPr>
        <p:grpSpPr>
          <a:xfrm>
            <a:off x="5507400" y="4500950"/>
            <a:ext cx="576063" cy="364306"/>
            <a:chOff x="1259632" y="4509120"/>
            <a:chExt cx="576063" cy="364306"/>
          </a:xfrm>
        </p:grpSpPr>
        <p:sp>
          <p:nvSpPr>
            <p:cNvPr id="127" name="Rektangel 12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102-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28" name="Rak 12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Rak 12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0" name="textruta 12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31" name="Rak 130"/>
            <p:cNvCxnSpPr>
              <a:stCxn id="12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Rak 13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Rak 13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2" name="Grupp 221"/>
          <p:cNvGrpSpPr/>
          <p:nvPr/>
        </p:nvGrpSpPr>
        <p:grpSpPr>
          <a:xfrm>
            <a:off x="5511279" y="4496387"/>
            <a:ext cx="576063" cy="364306"/>
            <a:chOff x="1259632" y="4509120"/>
            <a:chExt cx="576063" cy="364306"/>
          </a:xfrm>
        </p:grpSpPr>
        <p:sp>
          <p:nvSpPr>
            <p:cNvPr id="223" name="Rektangel 22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102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24" name="Rak 22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Rak 22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6" name="textruta 22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227" name="Rak 226"/>
            <p:cNvCxnSpPr>
              <a:stCxn id="22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Rak 22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Rak 22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Frihandsfigur 2"/>
          <p:cNvSpPr/>
          <p:nvPr/>
        </p:nvSpPr>
        <p:spPr>
          <a:xfrm>
            <a:off x="4043190" y="2208882"/>
            <a:ext cx="1613971" cy="1817783"/>
          </a:xfrm>
          <a:custGeom>
            <a:avLst/>
            <a:gdLst>
              <a:gd name="connsiteX0" fmla="*/ 0 w 1613971"/>
              <a:gd name="connsiteY0" fmla="*/ 1817783 h 1817783"/>
              <a:gd name="connsiteX1" fmla="*/ 27543 w 1613971"/>
              <a:gd name="connsiteY1" fmla="*/ 1250414 h 1817783"/>
              <a:gd name="connsiteX2" fmla="*/ 815249 w 1613971"/>
              <a:gd name="connsiteY2" fmla="*/ 749147 h 1817783"/>
              <a:gd name="connsiteX3" fmla="*/ 776690 w 1613971"/>
              <a:gd name="connsiteY3" fmla="*/ 429658 h 1817783"/>
              <a:gd name="connsiteX4" fmla="*/ 1041094 w 1613971"/>
              <a:gd name="connsiteY4" fmla="*/ 374573 h 1817783"/>
              <a:gd name="connsiteX5" fmla="*/ 1613971 w 1613971"/>
              <a:gd name="connsiteY5" fmla="*/ 0 h 1817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13971" h="1817783">
                <a:moveTo>
                  <a:pt x="0" y="1817783"/>
                </a:moveTo>
                <a:lnTo>
                  <a:pt x="27543" y="1250414"/>
                </a:lnTo>
                <a:lnTo>
                  <a:pt x="815249" y="749147"/>
                </a:lnTo>
                <a:lnTo>
                  <a:pt x="776690" y="429658"/>
                </a:lnTo>
                <a:lnTo>
                  <a:pt x="1041094" y="374573"/>
                </a:lnTo>
                <a:lnTo>
                  <a:pt x="1613971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4" name="Frihandsfigur 3"/>
          <p:cNvSpPr/>
          <p:nvPr/>
        </p:nvSpPr>
        <p:spPr>
          <a:xfrm>
            <a:off x="7812360" y="2200397"/>
            <a:ext cx="1296144" cy="680709"/>
          </a:xfrm>
          <a:custGeom>
            <a:avLst/>
            <a:gdLst>
              <a:gd name="connsiteX0" fmla="*/ 0 w 848299"/>
              <a:gd name="connsiteY0" fmla="*/ 33050 h 347031"/>
              <a:gd name="connsiteX1" fmla="*/ 110169 w 848299"/>
              <a:gd name="connsiteY1" fmla="*/ 347031 h 347031"/>
              <a:gd name="connsiteX2" fmla="*/ 782198 w 848299"/>
              <a:gd name="connsiteY2" fmla="*/ 336014 h 347031"/>
              <a:gd name="connsiteX3" fmla="*/ 848299 w 848299"/>
              <a:gd name="connsiteY3" fmla="*/ 0 h 347031"/>
              <a:gd name="connsiteX4" fmla="*/ 848299 w 848299"/>
              <a:gd name="connsiteY4" fmla="*/ 0 h 3470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48299" h="347031">
                <a:moveTo>
                  <a:pt x="0" y="33050"/>
                </a:moveTo>
                <a:lnTo>
                  <a:pt x="110169" y="347031"/>
                </a:lnTo>
                <a:lnTo>
                  <a:pt x="782198" y="336014"/>
                </a:lnTo>
                <a:lnTo>
                  <a:pt x="848299" y="0"/>
                </a:lnTo>
                <a:lnTo>
                  <a:pt x="848299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5" name="textruta 4"/>
          <p:cNvSpPr txBox="1"/>
          <p:nvPr/>
        </p:nvSpPr>
        <p:spPr>
          <a:xfrm>
            <a:off x="3606083" y="116632"/>
            <a:ext cx="20410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err="1" smtClean="0"/>
              <a:t>Turn</a:t>
            </a:r>
            <a:r>
              <a:rPr lang="sv-SE" dirty="0" smtClean="0"/>
              <a:t> 14 – Apr 21-23</a:t>
            </a:r>
            <a:endParaRPr lang="sv-SE" dirty="0"/>
          </a:p>
        </p:txBody>
      </p:sp>
      <p:grpSp>
        <p:nvGrpSpPr>
          <p:cNvPr id="6" name="Grupp 5"/>
          <p:cNvGrpSpPr/>
          <p:nvPr/>
        </p:nvGrpSpPr>
        <p:grpSpPr>
          <a:xfrm>
            <a:off x="5125903" y="4346181"/>
            <a:ext cx="576063" cy="364306"/>
            <a:chOff x="1259632" y="4509120"/>
            <a:chExt cx="576063" cy="364306"/>
          </a:xfrm>
        </p:grpSpPr>
        <p:sp>
          <p:nvSpPr>
            <p:cNvPr id="7" name="Rektangel 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" name="Rak 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Rak 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ruta 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11" name="Rak 10"/>
            <p:cNvCxnSpPr>
              <a:stCxn id="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Rak 1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Rak 1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Grupp 13"/>
          <p:cNvGrpSpPr/>
          <p:nvPr/>
        </p:nvGrpSpPr>
        <p:grpSpPr>
          <a:xfrm>
            <a:off x="6246521" y="5144877"/>
            <a:ext cx="576063" cy="364306"/>
            <a:chOff x="1259632" y="4509120"/>
            <a:chExt cx="576063" cy="364306"/>
          </a:xfrm>
        </p:grpSpPr>
        <p:sp>
          <p:nvSpPr>
            <p:cNvPr id="15" name="Rektangel 1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209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6" name="Rak 1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Rak 1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textruta 1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19" name="Rak 18"/>
            <p:cNvCxnSpPr>
              <a:stCxn id="15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Rak 1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Rak 2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Grupp 21"/>
          <p:cNvGrpSpPr/>
          <p:nvPr/>
        </p:nvGrpSpPr>
        <p:grpSpPr>
          <a:xfrm>
            <a:off x="5042380" y="1947741"/>
            <a:ext cx="576063" cy="364306"/>
            <a:chOff x="1259632" y="4509120"/>
            <a:chExt cx="576063" cy="364306"/>
          </a:xfrm>
        </p:grpSpPr>
        <p:sp>
          <p:nvSpPr>
            <p:cNvPr id="23" name="Rektangel 2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141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4" name="Rak 2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Rak 2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textruta 2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27" name="Rak 26"/>
            <p:cNvCxnSpPr>
              <a:stCxn id="2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Rak 2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Rak 2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Grupp 29"/>
          <p:cNvGrpSpPr/>
          <p:nvPr/>
        </p:nvGrpSpPr>
        <p:grpSpPr>
          <a:xfrm>
            <a:off x="8388425" y="2128590"/>
            <a:ext cx="576063" cy="364306"/>
            <a:chOff x="1259632" y="4509120"/>
            <a:chExt cx="576063" cy="364306"/>
          </a:xfrm>
        </p:grpSpPr>
        <p:sp>
          <p:nvSpPr>
            <p:cNvPr id="31" name="Rektangel 3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57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2" name="Rak 3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Rak 3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textruta 3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35" name="Rak 34"/>
            <p:cNvCxnSpPr>
              <a:stCxn id="3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Rak 3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Rak 3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Grupp 37"/>
          <p:cNvGrpSpPr/>
          <p:nvPr/>
        </p:nvGrpSpPr>
        <p:grpSpPr>
          <a:xfrm>
            <a:off x="8602547" y="1306921"/>
            <a:ext cx="576063" cy="364306"/>
            <a:chOff x="1259632" y="4509120"/>
            <a:chExt cx="576063" cy="364306"/>
          </a:xfrm>
        </p:grpSpPr>
        <p:sp>
          <p:nvSpPr>
            <p:cNvPr id="39" name="Rektangel 3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0" name="Rak 3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Rak 4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textruta 4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43" name="Rak 42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Rak 43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5" name="Grupp 44"/>
          <p:cNvGrpSpPr/>
          <p:nvPr/>
        </p:nvGrpSpPr>
        <p:grpSpPr>
          <a:xfrm>
            <a:off x="4854443" y="2189868"/>
            <a:ext cx="576063" cy="364306"/>
            <a:chOff x="1259632" y="4509120"/>
            <a:chExt cx="576063" cy="364306"/>
          </a:xfrm>
        </p:grpSpPr>
        <p:sp>
          <p:nvSpPr>
            <p:cNvPr id="46" name="Rektangel 4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7" name="Rak 4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Rak 4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textruta 4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50" name="Rak 49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Rak 50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" name="Grupp 51"/>
          <p:cNvGrpSpPr/>
          <p:nvPr/>
        </p:nvGrpSpPr>
        <p:grpSpPr>
          <a:xfrm>
            <a:off x="8053233" y="3109680"/>
            <a:ext cx="576063" cy="364306"/>
            <a:chOff x="1259632" y="4509120"/>
            <a:chExt cx="576063" cy="364306"/>
          </a:xfrm>
        </p:grpSpPr>
        <p:sp>
          <p:nvSpPr>
            <p:cNvPr id="53" name="Rektangel 5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4" name="Rak 5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Rak 5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textruta 5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57" name="Rak 56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Rak 57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9" name="Grupp 58"/>
          <p:cNvGrpSpPr/>
          <p:nvPr/>
        </p:nvGrpSpPr>
        <p:grpSpPr>
          <a:xfrm>
            <a:off x="4042940" y="4270629"/>
            <a:ext cx="576063" cy="364306"/>
            <a:chOff x="1259632" y="4509120"/>
            <a:chExt cx="576063" cy="364306"/>
          </a:xfrm>
        </p:grpSpPr>
        <p:sp>
          <p:nvSpPr>
            <p:cNvPr id="60" name="Rektangel 59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165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1" name="Rak 60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Rak 61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3" name="textruta 62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64" name="Rak 63"/>
            <p:cNvCxnSpPr>
              <a:stCxn id="60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Rak 64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Rak 65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7" name="Grupp 66"/>
          <p:cNvGrpSpPr/>
          <p:nvPr/>
        </p:nvGrpSpPr>
        <p:grpSpPr>
          <a:xfrm>
            <a:off x="910173" y="1467308"/>
            <a:ext cx="576063" cy="364306"/>
            <a:chOff x="1259632" y="4509120"/>
            <a:chExt cx="576063" cy="364306"/>
          </a:xfrm>
        </p:grpSpPr>
        <p:sp>
          <p:nvSpPr>
            <p:cNvPr id="68" name="Rektangel 6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9" name="Rak 6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Rak 6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textruta 7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72" name="Rak 71"/>
            <p:cNvCxnSpPr>
              <a:stCxn id="6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Rak 72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Rak 73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5" name="Grupp 74"/>
          <p:cNvGrpSpPr/>
          <p:nvPr/>
        </p:nvGrpSpPr>
        <p:grpSpPr>
          <a:xfrm>
            <a:off x="8604448" y="3109680"/>
            <a:ext cx="576063" cy="364306"/>
            <a:chOff x="1259632" y="4509120"/>
            <a:chExt cx="576063" cy="364306"/>
          </a:xfrm>
        </p:grpSpPr>
        <p:sp>
          <p:nvSpPr>
            <p:cNvPr id="76" name="Rektangel 7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7" name="Rak 7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Rak 7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9" name="textruta 7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148</a:t>
              </a:r>
              <a:endParaRPr lang="sv-SE" sz="700" b="1" dirty="0"/>
            </a:p>
          </p:txBody>
        </p:sp>
        <p:cxnSp>
          <p:nvCxnSpPr>
            <p:cNvPr id="80" name="Rak 79"/>
            <p:cNvCxnSpPr>
              <a:stCxn id="7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Rak 80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Rak 81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3" name="Grupp 82"/>
          <p:cNvGrpSpPr/>
          <p:nvPr/>
        </p:nvGrpSpPr>
        <p:grpSpPr>
          <a:xfrm>
            <a:off x="5649318" y="4908448"/>
            <a:ext cx="576063" cy="364306"/>
            <a:chOff x="1259632" y="4509120"/>
            <a:chExt cx="576063" cy="364306"/>
          </a:xfrm>
        </p:grpSpPr>
        <p:sp>
          <p:nvSpPr>
            <p:cNvPr id="84" name="Rektangel 8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36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5" name="Rak 8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Rak 8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7" name="textruta 86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88" name="Rak 87"/>
            <p:cNvCxnSpPr>
              <a:stCxn id="84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Rak 88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Rak 89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1" name="Grupp 90"/>
          <p:cNvGrpSpPr/>
          <p:nvPr/>
        </p:nvGrpSpPr>
        <p:grpSpPr>
          <a:xfrm rot="4148855">
            <a:off x="5510718" y="2155663"/>
            <a:ext cx="258364" cy="296646"/>
            <a:chOff x="3448687" y="2596601"/>
            <a:chExt cx="374222" cy="296646"/>
          </a:xfrm>
        </p:grpSpPr>
        <p:sp>
          <p:nvSpPr>
            <p:cNvPr id="92" name="Ellips 91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93" name="Rak 92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Rak 93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Rak 94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Rak 95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Rak 96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Rak 97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Rak 98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Rak 99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1" name="Grupp 100"/>
          <p:cNvGrpSpPr/>
          <p:nvPr/>
        </p:nvGrpSpPr>
        <p:grpSpPr>
          <a:xfrm>
            <a:off x="4448230" y="2625019"/>
            <a:ext cx="576063" cy="364306"/>
            <a:chOff x="1259632" y="4509120"/>
            <a:chExt cx="576063" cy="364306"/>
          </a:xfrm>
        </p:grpSpPr>
        <p:sp>
          <p:nvSpPr>
            <p:cNvPr id="102" name="Rektangel 10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174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03" name="Rak 10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Rak 10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5" name="textruta 104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106" name="Rak 105"/>
            <p:cNvCxnSpPr>
              <a:stCxn id="10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Rak 106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Rak 107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9" name="Grupp 108"/>
          <p:cNvGrpSpPr/>
          <p:nvPr/>
        </p:nvGrpSpPr>
        <p:grpSpPr>
          <a:xfrm>
            <a:off x="1609733" y="1538264"/>
            <a:ext cx="576063" cy="364306"/>
            <a:chOff x="1259632" y="4509120"/>
            <a:chExt cx="576063" cy="364306"/>
          </a:xfrm>
        </p:grpSpPr>
        <p:sp>
          <p:nvSpPr>
            <p:cNvPr id="110" name="Rektangel 109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(165)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11" name="Rak 110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Rak 111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3" name="textruta 112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114" name="Rak 113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Rak 114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6" name="Höger 115"/>
          <p:cNvSpPr/>
          <p:nvPr/>
        </p:nvSpPr>
        <p:spPr>
          <a:xfrm rot="7449116">
            <a:off x="6336005" y="4272960"/>
            <a:ext cx="327199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18" name="textruta 117"/>
          <p:cNvSpPr txBox="1"/>
          <p:nvPr/>
        </p:nvSpPr>
        <p:spPr>
          <a:xfrm>
            <a:off x="298090" y="6351711"/>
            <a:ext cx="3331618" cy="461665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wrap="none" rtlCol="0">
            <a:spAutoFit/>
          </a:bodyPr>
          <a:lstStyle/>
          <a:p>
            <a:r>
              <a:rPr lang="sv-SE" sz="1200" dirty="0" smtClean="0"/>
              <a:t>The game is </a:t>
            </a:r>
            <a:r>
              <a:rPr lang="sv-SE" sz="1200" dirty="0" err="1" smtClean="0"/>
              <a:t>paused</a:t>
            </a:r>
            <a:r>
              <a:rPr lang="sv-SE" sz="1200" dirty="0" smtClean="0"/>
              <a:t> at the </a:t>
            </a:r>
            <a:r>
              <a:rPr lang="sv-SE" sz="1200" dirty="0" err="1" smtClean="0"/>
              <a:t>French</a:t>
            </a:r>
            <a:r>
              <a:rPr lang="sv-SE" sz="1200" dirty="0" smtClean="0"/>
              <a:t> </a:t>
            </a:r>
            <a:r>
              <a:rPr lang="sv-SE" sz="1200" dirty="0" err="1" smtClean="0"/>
              <a:t>supply</a:t>
            </a:r>
            <a:r>
              <a:rPr lang="sv-SE" sz="1200" dirty="0" smtClean="0"/>
              <a:t> segment.</a:t>
            </a:r>
          </a:p>
          <a:p>
            <a:r>
              <a:rPr lang="sv-SE" sz="1200" dirty="0" smtClean="0"/>
              <a:t>And </a:t>
            </a:r>
            <a:r>
              <a:rPr lang="sv-SE" sz="1200" dirty="0" err="1" smtClean="0"/>
              <a:t>their</a:t>
            </a:r>
            <a:r>
              <a:rPr lang="sv-SE" sz="1200" dirty="0" smtClean="0"/>
              <a:t> coming </a:t>
            </a:r>
            <a:r>
              <a:rPr lang="sv-SE" sz="1200" dirty="0" err="1" smtClean="0"/>
              <a:t>counter</a:t>
            </a:r>
            <a:r>
              <a:rPr lang="sv-SE" sz="1200" dirty="0" smtClean="0"/>
              <a:t> attacks at Isabelle</a:t>
            </a:r>
            <a:endParaRPr lang="sv-SE" sz="1200" dirty="0"/>
          </a:p>
        </p:txBody>
      </p:sp>
      <p:grpSp>
        <p:nvGrpSpPr>
          <p:cNvPr id="119" name="Grupp 118"/>
          <p:cNvGrpSpPr/>
          <p:nvPr/>
        </p:nvGrpSpPr>
        <p:grpSpPr>
          <a:xfrm>
            <a:off x="1534354" y="1881735"/>
            <a:ext cx="576063" cy="364306"/>
            <a:chOff x="1259632" y="4509120"/>
            <a:chExt cx="576063" cy="364306"/>
          </a:xfrm>
        </p:grpSpPr>
        <p:sp>
          <p:nvSpPr>
            <p:cNvPr id="120" name="Rektangel 119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(102)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21" name="Rak 120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Rak 121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3" name="textruta 122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24" name="Rak 123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Rak 124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4" name="Grupp 133"/>
          <p:cNvGrpSpPr/>
          <p:nvPr/>
        </p:nvGrpSpPr>
        <p:grpSpPr>
          <a:xfrm rot="4148855">
            <a:off x="5001242" y="2579203"/>
            <a:ext cx="258364" cy="296646"/>
            <a:chOff x="3448687" y="2596601"/>
            <a:chExt cx="374222" cy="296646"/>
          </a:xfrm>
        </p:grpSpPr>
        <p:sp>
          <p:nvSpPr>
            <p:cNvPr id="135" name="Ellips 134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36" name="Rak 135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Rak 136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Rak 137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Rak 138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Rak 139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Rak 140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Rak 141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Rak 142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4" name="Grupp 143"/>
          <p:cNvGrpSpPr/>
          <p:nvPr/>
        </p:nvGrpSpPr>
        <p:grpSpPr>
          <a:xfrm rot="3424874">
            <a:off x="6186547" y="4741141"/>
            <a:ext cx="374222" cy="296646"/>
            <a:chOff x="3448687" y="2596601"/>
            <a:chExt cx="374222" cy="296646"/>
          </a:xfrm>
        </p:grpSpPr>
        <p:sp>
          <p:nvSpPr>
            <p:cNvPr id="145" name="Ellips 144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46" name="Rak 145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" name="Rak 146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" name="Rak 147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" name="Rak 148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Rak 149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Rak 150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Rak 151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Rak 152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4" name="Grupp 153"/>
          <p:cNvGrpSpPr/>
          <p:nvPr/>
        </p:nvGrpSpPr>
        <p:grpSpPr>
          <a:xfrm>
            <a:off x="5669261" y="4000399"/>
            <a:ext cx="374222" cy="296646"/>
            <a:chOff x="3448687" y="2596601"/>
            <a:chExt cx="374222" cy="296646"/>
          </a:xfrm>
        </p:grpSpPr>
        <p:sp>
          <p:nvSpPr>
            <p:cNvPr id="155" name="Ellips 154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56" name="Rak 155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" name="Rak 156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" name="Rak 157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Rak 158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Rak 159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1" name="Rak 160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2" name="Rak 161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3" name="Rak 162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4" name="Grupp 163"/>
          <p:cNvGrpSpPr/>
          <p:nvPr/>
        </p:nvGrpSpPr>
        <p:grpSpPr>
          <a:xfrm rot="3424874">
            <a:off x="5955946" y="2276695"/>
            <a:ext cx="374222" cy="296646"/>
            <a:chOff x="3448687" y="2596601"/>
            <a:chExt cx="374222" cy="296646"/>
          </a:xfrm>
        </p:grpSpPr>
        <p:sp>
          <p:nvSpPr>
            <p:cNvPr id="165" name="Ellips 164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66" name="Rak 165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Rak 166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Rak 167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Rak 168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Rak 169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Rak 170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Rak 171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Rak 172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4" name="Grupp 173"/>
          <p:cNvGrpSpPr/>
          <p:nvPr/>
        </p:nvGrpSpPr>
        <p:grpSpPr>
          <a:xfrm rot="19377325">
            <a:off x="6880128" y="2358174"/>
            <a:ext cx="590978" cy="512483"/>
            <a:chOff x="3448687" y="2596601"/>
            <a:chExt cx="374222" cy="296646"/>
          </a:xfrm>
        </p:grpSpPr>
        <p:sp>
          <p:nvSpPr>
            <p:cNvPr id="175" name="Ellips 174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76" name="Rak 175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Rak 176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Rak 177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Rak 178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Rak 179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Rak 180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Rak 181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Rak 182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4" name="Grupp 183"/>
          <p:cNvGrpSpPr/>
          <p:nvPr/>
        </p:nvGrpSpPr>
        <p:grpSpPr>
          <a:xfrm rot="3424874">
            <a:off x="6307457" y="2478670"/>
            <a:ext cx="374222" cy="296646"/>
            <a:chOff x="3448687" y="2596601"/>
            <a:chExt cx="374222" cy="296646"/>
          </a:xfrm>
        </p:grpSpPr>
        <p:sp>
          <p:nvSpPr>
            <p:cNvPr id="185" name="Ellips 184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86" name="Rak 185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Rak 186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Rak 187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Rak 188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Rak 189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Rak 190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Rak 191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Rak 192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4" name="Grupp 193"/>
          <p:cNvGrpSpPr/>
          <p:nvPr/>
        </p:nvGrpSpPr>
        <p:grpSpPr>
          <a:xfrm>
            <a:off x="5296097" y="2991308"/>
            <a:ext cx="374222" cy="296646"/>
            <a:chOff x="3448687" y="2596601"/>
            <a:chExt cx="374222" cy="296646"/>
          </a:xfrm>
        </p:grpSpPr>
        <p:sp>
          <p:nvSpPr>
            <p:cNvPr id="195" name="Ellips 194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96" name="Rak 195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Rak 196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Rak 197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Rak 198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Rak 199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Rak 200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Rak 201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Rak 202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4" name="Grupp 203"/>
          <p:cNvGrpSpPr/>
          <p:nvPr/>
        </p:nvGrpSpPr>
        <p:grpSpPr>
          <a:xfrm>
            <a:off x="4826985" y="4204564"/>
            <a:ext cx="576063" cy="364306"/>
            <a:chOff x="1259632" y="4509120"/>
            <a:chExt cx="576063" cy="364306"/>
          </a:xfrm>
        </p:grpSpPr>
        <p:sp>
          <p:nvSpPr>
            <p:cNvPr id="205" name="Rektangel 20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88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06" name="Rak 20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Rak 20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8" name="textruta 20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209" name="Rak 208"/>
            <p:cNvCxnSpPr>
              <a:stCxn id="205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Rak 20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Rak 21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2" name="Frihandsfigur 211"/>
          <p:cNvSpPr/>
          <p:nvPr/>
        </p:nvSpPr>
        <p:spPr>
          <a:xfrm>
            <a:off x="5607586" y="4092766"/>
            <a:ext cx="1790241" cy="1052111"/>
          </a:xfrm>
          <a:custGeom>
            <a:avLst/>
            <a:gdLst>
              <a:gd name="connsiteX0" fmla="*/ 1790241 w 1790241"/>
              <a:gd name="connsiteY0" fmla="*/ 1052111 h 1052111"/>
              <a:gd name="connsiteX1" fmla="*/ 1525836 w 1790241"/>
              <a:gd name="connsiteY1" fmla="*/ 760164 h 1052111"/>
              <a:gd name="connsiteX2" fmla="*/ 1151262 w 1790241"/>
              <a:gd name="connsiteY2" fmla="*/ 793215 h 1052111"/>
              <a:gd name="connsiteX3" fmla="*/ 820756 w 1790241"/>
              <a:gd name="connsiteY3" fmla="*/ 319489 h 1052111"/>
              <a:gd name="connsiteX4" fmla="*/ 209320 w 1790241"/>
              <a:gd name="connsiteY4" fmla="*/ 369065 h 1052111"/>
              <a:gd name="connsiteX5" fmla="*/ 0 w 1790241"/>
              <a:gd name="connsiteY5" fmla="*/ 0 h 10521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90241" h="1052111">
                <a:moveTo>
                  <a:pt x="1790241" y="1052111"/>
                </a:moveTo>
                <a:lnTo>
                  <a:pt x="1525836" y="760164"/>
                </a:lnTo>
                <a:lnTo>
                  <a:pt x="1151262" y="793215"/>
                </a:lnTo>
                <a:lnTo>
                  <a:pt x="820756" y="319489"/>
                </a:lnTo>
                <a:lnTo>
                  <a:pt x="209320" y="369065"/>
                </a:lnTo>
                <a:lnTo>
                  <a:pt x="0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14" name="Rektangel med rundade hörn 213"/>
          <p:cNvSpPr/>
          <p:nvPr/>
        </p:nvSpPr>
        <p:spPr>
          <a:xfrm>
            <a:off x="37131" y="3612403"/>
            <a:ext cx="2746968" cy="3199515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v-SE" sz="1200" b="1" dirty="0" smtClean="0"/>
              <a:t>Status end </a:t>
            </a:r>
            <a:r>
              <a:rPr lang="sv-SE" sz="1200" b="1" dirty="0" err="1" smtClean="0"/>
              <a:t>of</a:t>
            </a:r>
            <a:r>
              <a:rPr lang="sv-SE" sz="1200" b="1" dirty="0" smtClean="0"/>
              <a:t> </a:t>
            </a:r>
            <a:r>
              <a:rPr lang="sv-SE" sz="1200" b="1" dirty="0" err="1" smtClean="0"/>
              <a:t>turn</a:t>
            </a:r>
            <a:r>
              <a:rPr lang="sv-SE" sz="1200" b="1" dirty="0" smtClean="0"/>
              <a:t> 14 (Start D)</a:t>
            </a:r>
          </a:p>
          <a:p>
            <a:r>
              <a:rPr lang="sv-SE" sz="1200" b="1" dirty="0" smtClean="0"/>
              <a:t>VM</a:t>
            </a:r>
            <a:r>
              <a:rPr lang="sv-SE" sz="1200" dirty="0" smtClean="0"/>
              <a:t> 50 </a:t>
            </a:r>
            <a:r>
              <a:rPr lang="sv-SE" sz="1200" dirty="0" err="1" smtClean="0"/>
              <a:t>repl</a:t>
            </a:r>
            <a:r>
              <a:rPr lang="sv-SE" sz="1200" dirty="0" smtClean="0"/>
              <a:t>, 5 </a:t>
            </a:r>
            <a:r>
              <a:rPr lang="sv-SE" sz="1200" dirty="0" err="1" smtClean="0"/>
              <a:t>ammo</a:t>
            </a:r>
            <a:r>
              <a:rPr lang="sv-SE" sz="1200" dirty="0" smtClean="0"/>
              <a:t>, (41, 18)</a:t>
            </a:r>
            <a:br>
              <a:rPr lang="sv-SE" sz="1200" dirty="0" smtClean="0"/>
            </a:br>
            <a:r>
              <a:rPr lang="sv-SE" sz="1200" dirty="0" err="1" smtClean="0"/>
              <a:t>Reduced</a:t>
            </a:r>
            <a:r>
              <a:rPr lang="sv-SE" sz="1200" dirty="0" smtClean="0"/>
              <a:t> </a:t>
            </a:r>
            <a:r>
              <a:rPr lang="sv-SE" sz="1200" dirty="0" err="1" smtClean="0"/>
              <a:t>batt</a:t>
            </a:r>
            <a:r>
              <a:rPr lang="sv-SE" sz="1200" dirty="0" smtClean="0"/>
              <a:t> 16 (1 </a:t>
            </a:r>
            <a:r>
              <a:rPr lang="sv-SE" sz="1200" dirty="0" err="1" smtClean="0"/>
              <a:t>cadre</a:t>
            </a:r>
            <a:r>
              <a:rPr lang="sv-SE" sz="1200" dirty="0" smtClean="0"/>
              <a:t>) (1, (0 </a:t>
            </a:r>
            <a:r>
              <a:rPr lang="sv-SE" sz="1200" dirty="0" err="1" smtClean="0"/>
              <a:t>cadre</a:t>
            </a:r>
            <a:r>
              <a:rPr lang="sv-SE" sz="1200" dirty="0" smtClean="0"/>
              <a:t>))</a:t>
            </a:r>
            <a:br>
              <a:rPr lang="sv-SE" sz="1200" dirty="0" smtClean="0"/>
            </a:br>
            <a:r>
              <a:rPr lang="sv-SE" sz="1200" dirty="0" err="1" smtClean="0"/>
              <a:t>Elim</a:t>
            </a:r>
            <a:r>
              <a:rPr lang="sv-SE" sz="1200" dirty="0" smtClean="0"/>
              <a:t> </a:t>
            </a:r>
            <a:r>
              <a:rPr lang="sv-SE" sz="1200" dirty="0" err="1" smtClean="0"/>
              <a:t>batt</a:t>
            </a:r>
            <a:r>
              <a:rPr lang="sv-SE" sz="1200" dirty="0" smtClean="0"/>
              <a:t> 0</a:t>
            </a:r>
          </a:p>
          <a:p>
            <a:r>
              <a:rPr lang="sv-SE" sz="1200" dirty="0" smtClean="0"/>
              <a:t>5 </a:t>
            </a:r>
            <a:r>
              <a:rPr lang="sv-SE" sz="1200" dirty="0" err="1" smtClean="0"/>
              <a:t>morale</a:t>
            </a:r>
            <a:r>
              <a:rPr lang="sv-SE" sz="1200" dirty="0" smtClean="0"/>
              <a:t> all div, (5-312, 314; 4-308, 316)</a:t>
            </a:r>
          </a:p>
          <a:p>
            <a:r>
              <a:rPr lang="sv-SE" sz="1200" dirty="0" smtClean="0"/>
              <a:t>33 </a:t>
            </a:r>
            <a:r>
              <a:rPr lang="sv-SE" sz="1200" dirty="0" err="1" smtClean="0"/>
              <a:t>strongpoint</a:t>
            </a:r>
            <a:r>
              <a:rPr lang="sv-SE" sz="1200" dirty="0" smtClean="0"/>
              <a:t> (38) (and 3 </a:t>
            </a:r>
            <a:r>
              <a:rPr lang="sv-SE" sz="1200" dirty="0" err="1" smtClean="0"/>
              <a:t>more</a:t>
            </a:r>
            <a:r>
              <a:rPr lang="sv-SE" sz="1200" dirty="0" smtClean="0"/>
              <a:t> </a:t>
            </a:r>
            <a:r>
              <a:rPr lang="sv-SE" sz="1200" dirty="0" err="1" smtClean="0"/>
              <a:t>to</a:t>
            </a:r>
            <a:r>
              <a:rPr lang="sv-SE" sz="1200" dirty="0" smtClean="0"/>
              <a:t> pick at Isabelle)</a:t>
            </a:r>
          </a:p>
          <a:p>
            <a:r>
              <a:rPr lang="sv-SE" sz="1200" b="1" dirty="0" smtClean="0"/>
              <a:t>FR</a:t>
            </a:r>
            <a:r>
              <a:rPr lang="sv-SE" sz="1200" dirty="0" smtClean="0"/>
              <a:t>: </a:t>
            </a:r>
            <a:r>
              <a:rPr lang="sv-SE" sz="1200" dirty="0" err="1" smtClean="0"/>
              <a:t>Gone</a:t>
            </a:r>
            <a:r>
              <a:rPr lang="sv-SE" sz="1200" dirty="0" smtClean="0"/>
              <a:t> 27 inf </a:t>
            </a:r>
            <a:r>
              <a:rPr lang="sv-SE" sz="1200" dirty="0" err="1" smtClean="0"/>
              <a:t>comp</a:t>
            </a:r>
            <a:r>
              <a:rPr lang="sv-SE" sz="1200" dirty="0" smtClean="0"/>
              <a:t>, 3 art, 1 tank (12,3)</a:t>
            </a:r>
            <a:br>
              <a:rPr lang="sv-SE" sz="1200" dirty="0" smtClean="0"/>
            </a:br>
            <a:r>
              <a:rPr lang="sv-SE" sz="1200" dirty="0" err="1" smtClean="0"/>
              <a:t>Wounded</a:t>
            </a:r>
            <a:r>
              <a:rPr lang="sv-SE" sz="1200" dirty="0" smtClean="0"/>
              <a:t> 10 inf </a:t>
            </a:r>
            <a:r>
              <a:rPr lang="sv-SE" sz="1200" dirty="0" err="1" smtClean="0"/>
              <a:t>comp</a:t>
            </a:r>
            <a:r>
              <a:rPr lang="sv-SE" sz="1200" dirty="0" smtClean="0"/>
              <a:t> (18)</a:t>
            </a:r>
            <a:br>
              <a:rPr lang="sv-SE" sz="1200" dirty="0" smtClean="0"/>
            </a:br>
            <a:r>
              <a:rPr lang="sv-SE" sz="1200" dirty="0" err="1" smtClean="0"/>
              <a:t>Reduced</a:t>
            </a:r>
            <a:r>
              <a:rPr lang="sv-SE" sz="1200" dirty="0" smtClean="0"/>
              <a:t> 21 inf </a:t>
            </a:r>
            <a:r>
              <a:rPr lang="sv-SE" sz="1200" dirty="0" err="1" smtClean="0"/>
              <a:t>comp</a:t>
            </a:r>
            <a:r>
              <a:rPr lang="sv-SE" sz="1200" dirty="0" smtClean="0"/>
              <a:t> (32)</a:t>
            </a:r>
          </a:p>
          <a:p>
            <a:r>
              <a:rPr lang="sv-SE" sz="1200" dirty="0"/>
              <a:t>4</a:t>
            </a:r>
            <a:r>
              <a:rPr lang="sv-SE" sz="1200" dirty="0" smtClean="0"/>
              <a:t> </a:t>
            </a:r>
            <a:r>
              <a:rPr lang="sv-SE" sz="1200" dirty="0" err="1" smtClean="0"/>
              <a:t>batt</a:t>
            </a:r>
            <a:r>
              <a:rPr lang="sv-SE" sz="1200" dirty="0" smtClean="0"/>
              <a:t> </a:t>
            </a:r>
            <a:r>
              <a:rPr lang="sv-SE" sz="1200" dirty="0" err="1" smtClean="0"/>
              <a:t>released</a:t>
            </a:r>
            <a:r>
              <a:rPr lang="sv-SE" sz="1200" dirty="0" smtClean="0"/>
              <a:t> by Hanoi (4)</a:t>
            </a:r>
          </a:p>
          <a:p>
            <a:r>
              <a:rPr lang="sv-SE" sz="1200" dirty="0" smtClean="0"/>
              <a:t>Med 24, </a:t>
            </a:r>
            <a:r>
              <a:rPr lang="sv-SE" sz="1200" dirty="0" err="1" smtClean="0"/>
              <a:t>Ammo</a:t>
            </a:r>
            <a:r>
              <a:rPr lang="sv-SE" sz="1200" dirty="0" smtClean="0"/>
              <a:t> </a:t>
            </a:r>
            <a:r>
              <a:rPr lang="sv-SE" sz="1200" dirty="0"/>
              <a:t>8</a:t>
            </a:r>
            <a:r>
              <a:rPr lang="sv-SE" sz="1200" dirty="0" smtClean="0"/>
              <a:t>, </a:t>
            </a:r>
            <a:r>
              <a:rPr lang="sv-SE" sz="1200" dirty="0" err="1" smtClean="0"/>
              <a:t>Food</a:t>
            </a:r>
            <a:r>
              <a:rPr lang="sv-SE" sz="1200" dirty="0" smtClean="0"/>
              <a:t> 7, </a:t>
            </a:r>
            <a:br>
              <a:rPr lang="sv-SE" sz="1200" dirty="0" smtClean="0"/>
            </a:br>
            <a:r>
              <a:rPr lang="sv-SE" sz="1200" dirty="0" err="1" smtClean="0"/>
              <a:t>Fuel</a:t>
            </a:r>
            <a:r>
              <a:rPr lang="sv-SE" sz="1200" dirty="0" smtClean="0"/>
              <a:t> 7, Trucks 1 (10, 18, 4, 3, 1)</a:t>
            </a:r>
          </a:p>
        </p:txBody>
      </p:sp>
      <p:sp>
        <p:nvSpPr>
          <p:cNvPr id="215" name="Explosion 1 214"/>
          <p:cNvSpPr/>
          <p:nvPr/>
        </p:nvSpPr>
        <p:spPr>
          <a:xfrm>
            <a:off x="6302801" y="4851791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16" name="Explosion 1 215"/>
          <p:cNvSpPr/>
          <p:nvPr/>
        </p:nvSpPr>
        <p:spPr>
          <a:xfrm>
            <a:off x="6195314" y="4672054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17" name="Explosion 1 216"/>
          <p:cNvSpPr/>
          <p:nvPr/>
        </p:nvSpPr>
        <p:spPr>
          <a:xfrm>
            <a:off x="6444993" y="4636143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18" name="Explosion 1 217"/>
          <p:cNvSpPr/>
          <p:nvPr/>
        </p:nvSpPr>
        <p:spPr>
          <a:xfrm>
            <a:off x="6304969" y="4444487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19" name="Explosion 1 218"/>
          <p:cNvSpPr/>
          <p:nvPr/>
        </p:nvSpPr>
        <p:spPr>
          <a:xfrm>
            <a:off x="6082460" y="4471862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20" name="Explosion 1 219"/>
          <p:cNvSpPr/>
          <p:nvPr/>
        </p:nvSpPr>
        <p:spPr>
          <a:xfrm>
            <a:off x="5935471" y="4283156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21" name="Explosion 1 220"/>
          <p:cNvSpPr/>
          <p:nvPr/>
        </p:nvSpPr>
        <p:spPr>
          <a:xfrm>
            <a:off x="6422304" y="3845154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30" name="Höger 229"/>
          <p:cNvSpPr/>
          <p:nvPr/>
        </p:nvSpPr>
        <p:spPr>
          <a:xfrm rot="21411824">
            <a:off x="6110190" y="4834342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231" name="Grupp 230"/>
          <p:cNvGrpSpPr/>
          <p:nvPr/>
        </p:nvGrpSpPr>
        <p:grpSpPr>
          <a:xfrm rot="4148855">
            <a:off x="6197568" y="4637961"/>
            <a:ext cx="258364" cy="296646"/>
            <a:chOff x="3448687" y="2596601"/>
            <a:chExt cx="374222" cy="296646"/>
          </a:xfrm>
        </p:grpSpPr>
        <p:sp>
          <p:nvSpPr>
            <p:cNvPr id="232" name="Ellips 231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33" name="Rak 232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4" name="Rak 233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5" name="Rak 234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6" name="Rak 235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Rak 236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Rak 237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Rak 238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Rak 239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7" name="Höger 116"/>
          <p:cNvSpPr/>
          <p:nvPr/>
        </p:nvSpPr>
        <p:spPr>
          <a:xfrm rot="5828554">
            <a:off x="6180151" y="4553768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41" name="Frihandsfigur 240"/>
          <p:cNvSpPr/>
          <p:nvPr/>
        </p:nvSpPr>
        <p:spPr>
          <a:xfrm>
            <a:off x="5955030" y="1981200"/>
            <a:ext cx="1905000" cy="438150"/>
          </a:xfrm>
          <a:custGeom>
            <a:avLst/>
            <a:gdLst>
              <a:gd name="connsiteX0" fmla="*/ 0 w 1905000"/>
              <a:gd name="connsiteY0" fmla="*/ 228600 h 438150"/>
              <a:gd name="connsiteX1" fmla="*/ 243840 w 1905000"/>
              <a:gd name="connsiteY1" fmla="*/ 220980 h 438150"/>
              <a:gd name="connsiteX2" fmla="*/ 323850 w 1905000"/>
              <a:gd name="connsiteY2" fmla="*/ 438150 h 438150"/>
              <a:gd name="connsiteX3" fmla="*/ 1436370 w 1905000"/>
              <a:gd name="connsiteY3" fmla="*/ 403860 h 438150"/>
              <a:gd name="connsiteX4" fmla="*/ 1600200 w 1905000"/>
              <a:gd name="connsiteY4" fmla="*/ 0 h 438150"/>
              <a:gd name="connsiteX5" fmla="*/ 1786890 w 1905000"/>
              <a:gd name="connsiteY5" fmla="*/ 30480 h 438150"/>
              <a:gd name="connsiteX6" fmla="*/ 1905000 w 1905000"/>
              <a:gd name="connsiteY6" fmla="*/ 255270 h 438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905000" h="438150">
                <a:moveTo>
                  <a:pt x="0" y="228600"/>
                </a:moveTo>
                <a:lnTo>
                  <a:pt x="243840" y="220980"/>
                </a:lnTo>
                <a:lnTo>
                  <a:pt x="323850" y="438150"/>
                </a:lnTo>
                <a:lnTo>
                  <a:pt x="1436370" y="403860"/>
                </a:lnTo>
                <a:lnTo>
                  <a:pt x="1600200" y="0"/>
                </a:lnTo>
                <a:lnTo>
                  <a:pt x="1786890" y="30480"/>
                </a:lnTo>
                <a:lnTo>
                  <a:pt x="1905000" y="25527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242" name="Grupp 241"/>
          <p:cNvGrpSpPr/>
          <p:nvPr/>
        </p:nvGrpSpPr>
        <p:grpSpPr>
          <a:xfrm rot="3424874">
            <a:off x="6761640" y="4521086"/>
            <a:ext cx="374222" cy="296646"/>
            <a:chOff x="3448687" y="2596601"/>
            <a:chExt cx="374222" cy="296646"/>
          </a:xfrm>
        </p:grpSpPr>
        <p:sp>
          <p:nvSpPr>
            <p:cNvPr id="243" name="Ellips 242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44" name="Rak 243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Rak 244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Rak 245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Rak 246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Rak 247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Rak 248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Rak 249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Rak 250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2" name="Grupp 261"/>
          <p:cNvGrpSpPr/>
          <p:nvPr/>
        </p:nvGrpSpPr>
        <p:grpSpPr>
          <a:xfrm>
            <a:off x="5296097" y="2991308"/>
            <a:ext cx="374222" cy="296646"/>
            <a:chOff x="3448687" y="2596601"/>
            <a:chExt cx="374222" cy="296646"/>
          </a:xfrm>
        </p:grpSpPr>
        <p:sp>
          <p:nvSpPr>
            <p:cNvPr id="263" name="Ellips 262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64" name="Rak 263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Rak 264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Rak 265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Rak 266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Rak 267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9" name="Rak 268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Rak 269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Rak 270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2" name="Grupp 271"/>
          <p:cNvGrpSpPr/>
          <p:nvPr/>
        </p:nvGrpSpPr>
        <p:grpSpPr>
          <a:xfrm rot="4148855">
            <a:off x="6518019" y="4024341"/>
            <a:ext cx="258364" cy="296646"/>
            <a:chOff x="3448687" y="2596601"/>
            <a:chExt cx="374222" cy="296646"/>
          </a:xfrm>
        </p:grpSpPr>
        <p:sp>
          <p:nvSpPr>
            <p:cNvPr id="273" name="Ellips 272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74" name="Rak 273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5" name="Rak 274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6" name="Rak 275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7" name="Rak 276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Rak 277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9" name="Rak 278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0" name="Rak 279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1" name="Rak 280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2" name="Grupp 281"/>
          <p:cNvGrpSpPr/>
          <p:nvPr/>
        </p:nvGrpSpPr>
        <p:grpSpPr>
          <a:xfrm rot="4148855">
            <a:off x="7006468" y="3994733"/>
            <a:ext cx="258364" cy="296646"/>
            <a:chOff x="3448687" y="2596601"/>
            <a:chExt cx="374222" cy="296646"/>
          </a:xfrm>
        </p:grpSpPr>
        <p:sp>
          <p:nvSpPr>
            <p:cNvPr id="283" name="Ellips 282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84" name="Rak 283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5" name="Rak 284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6" name="Rak 285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7" name="Rak 286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8" name="Rak 287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Rak 288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0" name="Rak 289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1" name="Rak 290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2" name="Grupp 291"/>
          <p:cNvGrpSpPr/>
          <p:nvPr/>
        </p:nvGrpSpPr>
        <p:grpSpPr>
          <a:xfrm rot="4148855">
            <a:off x="7165579" y="3803086"/>
            <a:ext cx="258364" cy="296646"/>
            <a:chOff x="3448687" y="2596601"/>
            <a:chExt cx="374222" cy="296646"/>
          </a:xfrm>
        </p:grpSpPr>
        <p:sp>
          <p:nvSpPr>
            <p:cNvPr id="293" name="Ellips 292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94" name="Rak 293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5" name="Rak 294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6" name="Rak 295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7" name="Rak 296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Rak 297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Rak 298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0" name="Rak 299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1" name="Rak 300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2" name="Grupp 301"/>
          <p:cNvGrpSpPr/>
          <p:nvPr/>
        </p:nvGrpSpPr>
        <p:grpSpPr>
          <a:xfrm rot="4148855">
            <a:off x="6780584" y="4044994"/>
            <a:ext cx="258364" cy="296646"/>
            <a:chOff x="3448687" y="2596601"/>
            <a:chExt cx="374222" cy="296646"/>
          </a:xfrm>
        </p:grpSpPr>
        <p:sp>
          <p:nvSpPr>
            <p:cNvPr id="303" name="Ellips 302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04" name="Rak 303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5" name="Rak 304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6" name="Rak 305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Rak 306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8" name="Rak 307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9" name="Rak 308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0" name="Rak 309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1" name="Rak 310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2" name="Grupp 311"/>
          <p:cNvGrpSpPr/>
          <p:nvPr/>
        </p:nvGrpSpPr>
        <p:grpSpPr>
          <a:xfrm rot="4148855">
            <a:off x="6190767" y="3820148"/>
            <a:ext cx="258364" cy="296646"/>
            <a:chOff x="3448687" y="2596601"/>
            <a:chExt cx="374222" cy="296646"/>
          </a:xfrm>
        </p:grpSpPr>
        <p:sp>
          <p:nvSpPr>
            <p:cNvPr id="313" name="Ellips 312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14" name="Rak 313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5" name="Rak 314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6" name="Rak 315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7" name="Rak 316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8" name="Rak 317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9" name="Rak 318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0" name="Rak 319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1" name="Rak 320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2" name="Grupp 321"/>
          <p:cNvGrpSpPr/>
          <p:nvPr/>
        </p:nvGrpSpPr>
        <p:grpSpPr>
          <a:xfrm rot="4148855">
            <a:off x="5578535" y="3590162"/>
            <a:ext cx="258364" cy="296646"/>
            <a:chOff x="3448687" y="2596601"/>
            <a:chExt cx="374222" cy="296646"/>
          </a:xfrm>
        </p:grpSpPr>
        <p:sp>
          <p:nvSpPr>
            <p:cNvPr id="323" name="Ellips 322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24" name="Rak 323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5" name="Rak 324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6" name="Rak 325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7" name="Rak 326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8" name="Rak 327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9" name="Rak 328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0" name="Rak 329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1" name="Rak 330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2" name="Grupp 331"/>
          <p:cNvGrpSpPr/>
          <p:nvPr/>
        </p:nvGrpSpPr>
        <p:grpSpPr>
          <a:xfrm rot="4148855">
            <a:off x="6425851" y="3829196"/>
            <a:ext cx="258364" cy="296646"/>
            <a:chOff x="3448687" y="2596601"/>
            <a:chExt cx="374222" cy="296646"/>
          </a:xfrm>
        </p:grpSpPr>
        <p:sp>
          <p:nvSpPr>
            <p:cNvPr id="333" name="Ellips 332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34" name="Rak 333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5" name="Rak 334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6" name="Rak 335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7" name="Rak 336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8" name="Rak 337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9" name="Rak 338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0" name="Rak 339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1" name="Rak 340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2" name="Grupp 341"/>
          <p:cNvGrpSpPr/>
          <p:nvPr/>
        </p:nvGrpSpPr>
        <p:grpSpPr>
          <a:xfrm rot="1758454">
            <a:off x="5736926" y="3403619"/>
            <a:ext cx="590978" cy="512483"/>
            <a:chOff x="3448687" y="2596601"/>
            <a:chExt cx="374222" cy="296646"/>
          </a:xfrm>
        </p:grpSpPr>
        <p:sp>
          <p:nvSpPr>
            <p:cNvPr id="343" name="Ellips 342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44" name="Rak 343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5" name="Rak 344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6" name="Rak 345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7" name="Rak 346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8" name="Rak 347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9" name="Rak 348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0" name="Rak 349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1" name="Rak 350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2" name="Grupp 351"/>
          <p:cNvGrpSpPr/>
          <p:nvPr/>
        </p:nvGrpSpPr>
        <p:grpSpPr>
          <a:xfrm rot="4148855">
            <a:off x="6888854" y="3415579"/>
            <a:ext cx="258364" cy="296646"/>
            <a:chOff x="3448687" y="2596601"/>
            <a:chExt cx="374222" cy="296646"/>
          </a:xfrm>
        </p:grpSpPr>
        <p:sp>
          <p:nvSpPr>
            <p:cNvPr id="353" name="Ellips 352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54" name="Rak 353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5" name="Rak 354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6" name="Rak 355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7" name="Rak 356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8" name="Rak 357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9" name="Rak 358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0" name="Rak 359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1" name="Rak 360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2" name="Grupp 361"/>
          <p:cNvGrpSpPr/>
          <p:nvPr/>
        </p:nvGrpSpPr>
        <p:grpSpPr>
          <a:xfrm rot="4148855">
            <a:off x="6765353" y="3610851"/>
            <a:ext cx="258364" cy="296646"/>
            <a:chOff x="3448687" y="2596601"/>
            <a:chExt cx="374222" cy="296646"/>
          </a:xfrm>
        </p:grpSpPr>
        <p:sp>
          <p:nvSpPr>
            <p:cNvPr id="363" name="Ellips 362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64" name="Rak 363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5" name="Rak 364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6" name="Rak 365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7" name="Rak 366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8" name="Rak 367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9" name="Rak 368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0" name="Rak 369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1" name="Rak 370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2" name="Grupp 371"/>
          <p:cNvGrpSpPr/>
          <p:nvPr/>
        </p:nvGrpSpPr>
        <p:grpSpPr>
          <a:xfrm rot="4148855">
            <a:off x="6665467" y="3819082"/>
            <a:ext cx="258364" cy="296646"/>
            <a:chOff x="3448687" y="2596601"/>
            <a:chExt cx="374222" cy="296646"/>
          </a:xfrm>
        </p:grpSpPr>
        <p:sp>
          <p:nvSpPr>
            <p:cNvPr id="373" name="Ellips 372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74" name="Rak 373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5" name="Rak 374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6" name="Rak 375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7" name="Rak 376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8" name="Rak 377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9" name="Rak 378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0" name="Rak 379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1" name="Rak 380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2" name="Grupp 381"/>
          <p:cNvGrpSpPr/>
          <p:nvPr/>
        </p:nvGrpSpPr>
        <p:grpSpPr>
          <a:xfrm rot="4148855">
            <a:off x="6444225" y="2993624"/>
            <a:ext cx="258364" cy="296646"/>
            <a:chOff x="3448687" y="2596601"/>
            <a:chExt cx="374222" cy="296646"/>
          </a:xfrm>
        </p:grpSpPr>
        <p:sp>
          <p:nvSpPr>
            <p:cNvPr id="383" name="Ellips 382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84" name="Rak 383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5" name="Rak 384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6" name="Rak 385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7" name="Rak 386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8" name="Rak 387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9" name="Rak 388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0" name="Rak 389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1" name="Rak 390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2" name="Grupp 391"/>
          <p:cNvGrpSpPr/>
          <p:nvPr/>
        </p:nvGrpSpPr>
        <p:grpSpPr>
          <a:xfrm>
            <a:off x="7195136" y="3391749"/>
            <a:ext cx="374222" cy="296646"/>
            <a:chOff x="3448687" y="2596601"/>
            <a:chExt cx="374222" cy="296646"/>
          </a:xfrm>
        </p:grpSpPr>
        <p:sp>
          <p:nvSpPr>
            <p:cNvPr id="393" name="Ellips 392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94" name="Rak 393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5" name="Rak 394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6" name="Rak 395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7" name="Rak 396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8" name="Rak 397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9" name="Rak 398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0" name="Rak 399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1" name="Rak 400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02" name="Grupp 401"/>
          <p:cNvGrpSpPr/>
          <p:nvPr/>
        </p:nvGrpSpPr>
        <p:grpSpPr>
          <a:xfrm>
            <a:off x="5901907" y="3193231"/>
            <a:ext cx="374222" cy="296646"/>
            <a:chOff x="3448687" y="2596601"/>
            <a:chExt cx="374222" cy="296646"/>
          </a:xfrm>
        </p:grpSpPr>
        <p:sp>
          <p:nvSpPr>
            <p:cNvPr id="403" name="Ellips 402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404" name="Rak 403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5" name="Rak 404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6" name="Rak 405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7" name="Rak 406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8" name="Rak 407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9" name="Rak 408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0" name="Rak 409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1" name="Rak 410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2" name="Grupp 411"/>
          <p:cNvGrpSpPr/>
          <p:nvPr/>
        </p:nvGrpSpPr>
        <p:grpSpPr>
          <a:xfrm rot="3424874">
            <a:off x="7382246" y="3116111"/>
            <a:ext cx="374222" cy="296646"/>
            <a:chOff x="3448687" y="2596601"/>
            <a:chExt cx="374222" cy="296646"/>
          </a:xfrm>
        </p:grpSpPr>
        <p:sp>
          <p:nvSpPr>
            <p:cNvPr id="413" name="Ellips 412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414" name="Rak 413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5" name="Rak 414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6" name="Rak 415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7" name="Rak 416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8" name="Rak 417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9" name="Rak 418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0" name="Rak 419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1" name="Rak 420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8565170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38889E-6 -7.03704E-6 L 0.43315 0.38842 " pathEditMode="relative" ptsTypes="AA">
                                      <p:cBhvr>
                                        <p:cTn id="6" dur="2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9.16667E-6 -3.7037E-7 L 0.33871 0.43033 " pathEditMode="relative" ptsTypes="AA">
                                      <p:cBhvr>
                                        <p:cTn id="8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7037E-7 L 0.01372 -0.08773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7" y="-4398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2.96296E-6 L 0.04722 -0.03148 " pathEditMode="relative" ptsTypes="AA">
                                      <p:cBhvr>
                                        <p:cTn id="36" dur="2000" fill="hold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3.7037E-7 L 0.03143 0.00023 " pathEditMode="relative" ptsTypes="AA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7.22222E-6 2.59259E-6 L 0.0158 0.00023 " pathEditMode="relative" ptsTypes="AA">
                                      <p:cBhvr>
                                        <p:cTn id="40" dur="20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3.7037E-7 L 0.02395 -0.00069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98" y="-46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3871 0.43032 L 0.3151 0.38842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81" y="-21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395 -0.00069 L 0.03975 -0.00046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" grpId="0" animBg="1"/>
      <p:bldP spid="214" grpId="0" animBg="1"/>
      <p:bldP spid="215" grpId="0" animBg="1"/>
      <p:bldP spid="216" grpId="0" animBg="1"/>
      <p:bldP spid="217" grpId="0" animBg="1"/>
      <p:bldP spid="218" grpId="0" animBg="1"/>
      <p:bldP spid="219" grpId="0" animBg="1"/>
      <p:bldP spid="220" grpId="0" animBg="1"/>
      <p:bldP spid="221" grpId="0" animBg="1"/>
      <p:bldP spid="230" grpId="0" animBg="1"/>
      <p:bldP spid="11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upp 9"/>
          <p:cNvGrpSpPr/>
          <p:nvPr/>
        </p:nvGrpSpPr>
        <p:grpSpPr>
          <a:xfrm>
            <a:off x="5940153" y="4365104"/>
            <a:ext cx="576063" cy="364306"/>
            <a:chOff x="1259632" y="4509120"/>
            <a:chExt cx="576063" cy="364306"/>
          </a:xfrm>
        </p:grpSpPr>
        <p:sp>
          <p:nvSpPr>
            <p:cNvPr id="11" name="Rektangel 1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102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2" name="Rak 1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Rak 1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textruta 1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5" name="Rak 14"/>
            <p:cNvCxnSpPr>
              <a:stCxn id="1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Rak 1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Rak 1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Frihandsfigur 17"/>
          <p:cNvSpPr/>
          <p:nvPr/>
        </p:nvSpPr>
        <p:spPr>
          <a:xfrm>
            <a:off x="4043190" y="2208882"/>
            <a:ext cx="1613971" cy="1817783"/>
          </a:xfrm>
          <a:custGeom>
            <a:avLst/>
            <a:gdLst>
              <a:gd name="connsiteX0" fmla="*/ 0 w 1613971"/>
              <a:gd name="connsiteY0" fmla="*/ 1817783 h 1817783"/>
              <a:gd name="connsiteX1" fmla="*/ 27543 w 1613971"/>
              <a:gd name="connsiteY1" fmla="*/ 1250414 h 1817783"/>
              <a:gd name="connsiteX2" fmla="*/ 815249 w 1613971"/>
              <a:gd name="connsiteY2" fmla="*/ 749147 h 1817783"/>
              <a:gd name="connsiteX3" fmla="*/ 776690 w 1613971"/>
              <a:gd name="connsiteY3" fmla="*/ 429658 h 1817783"/>
              <a:gd name="connsiteX4" fmla="*/ 1041094 w 1613971"/>
              <a:gd name="connsiteY4" fmla="*/ 374573 h 1817783"/>
              <a:gd name="connsiteX5" fmla="*/ 1613971 w 1613971"/>
              <a:gd name="connsiteY5" fmla="*/ 0 h 1817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13971" h="1817783">
                <a:moveTo>
                  <a:pt x="0" y="1817783"/>
                </a:moveTo>
                <a:lnTo>
                  <a:pt x="27543" y="1250414"/>
                </a:lnTo>
                <a:lnTo>
                  <a:pt x="815249" y="749147"/>
                </a:lnTo>
                <a:lnTo>
                  <a:pt x="776690" y="429658"/>
                </a:lnTo>
                <a:lnTo>
                  <a:pt x="1041094" y="374573"/>
                </a:lnTo>
                <a:lnTo>
                  <a:pt x="1613971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9" name="Frihandsfigur 18"/>
          <p:cNvSpPr/>
          <p:nvPr/>
        </p:nvSpPr>
        <p:spPr>
          <a:xfrm>
            <a:off x="7812360" y="2200397"/>
            <a:ext cx="1296144" cy="680709"/>
          </a:xfrm>
          <a:custGeom>
            <a:avLst/>
            <a:gdLst>
              <a:gd name="connsiteX0" fmla="*/ 0 w 848299"/>
              <a:gd name="connsiteY0" fmla="*/ 33050 h 347031"/>
              <a:gd name="connsiteX1" fmla="*/ 110169 w 848299"/>
              <a:gd name="connsiteY1" fmla="*/ 347031 h 347031"/>
              <a:gd name="connsiteX2" fmla="*/ 782198 w 848299"/>
              <a:gd name="connsiteY2" fmla="*/ 336014 h 347031"/>
              <a:gd name="connsiteX3" fmla="*/ 848299 w 848299"/>
              <a:gd name="connsiteY3" fmla="*/ 0 h 347031"/>
              <a:gd name="connsiteX4" fmla="*/ 848299 w 848299"/>
              <a:gd name="connsiteY4" fmla="*/ 0 h 3470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48299" h="347031">
                <a:moveTo>
                  <a:pt x="0" y="33050"/>
                </a:moveTo>
                <a:lnTo>
                  <a:pt x="110169" y="347031"/>
                </a:lnTo>
                <a:lnTo>
                  <a:pt x="782198" y="336014"/>
                </a:lnTo>
                <a:lnTo>
                  <a:pt x="848299" y="0"/>
                </a:lnTo>
                <a:lnTo>
                  <a:pt x="848299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0" name="textruta 19"/>
          <p:cNvSpPr txBox="1"/>
          <p:nvPr/>
        </p:nvSpPr>
        <p:spPr>
          <a:xfrm>
            <a:off x="3606083" y="116632"/>
            <a:ext cx="20410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err="1" smtClean="0"/>
              <a:t>Turn</a:t>
            </a:r>
            <a:r>
              <a:rPr lang="sv-SE" dirty="0" smtClean="0"/>
              <a:t> 15 – Apr 24-26</a:t>
            </a:r>
            <a:endParaRPr lang="sv-SE" dirty="0"/>
          </a:p>
        </p:txBody>
      </p:sp>
      <p:grpSp>
        <p:nvGrpSpPr>
          <p:cNvPr id="21" name="Grupp 20"/>
          <p:cNvGrpSpPr/>
          <p:nvPr/>
        </p:nvGrpSpPr>
        <p:grpSpPr>
          <a:xfrm>
            <a:off x="5436097" y="4360838"/>
            <a:ext cx="576063" cy="364306"/>
            <a:chOff x="1259632" y="4509120"/>
            <a:chExt cx="576063" cy="364306"/>
          </a:xfrm>
        </p:grpSpPr>
        <p:sp>
          <p:nvSpPr>
            <p:cNvPr id="22" name="Rektangel 2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3" name="Rak 2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Rak 2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textruta 24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26" name="Rak 25"/>
            <p:cNvCxnSpPr>
              <a:stCxn id="2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Rak 26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Rak 27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Grupp 28"/>
          <p:cNvGrpSpPr/>
          <p:nvPr/>
        </p:nvGrpSpPr>
        <p:grpSpPr>
          <a:xfrm>
            <a:off x="6372946" y="4634935"/>
            <a:ext cx="576063" cy="364306"/>
            <a:chOff x="1259632" y="4509120"/>
            <a:chExt cx="576063" cy="364306"/>
          </a:xfrm>
        </p:grpSpPr>
        <p:sp>
          <p:nvSpPr>
            <p:cNvPr id="30" name="Rektangel 29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209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1" name="Rak 30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Rak 31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textruta 32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34" name="Rak 33"/>
            <p:cNvCxnSpPr>
              <a:stCxn id="30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Rak 34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Rak 35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" name="Grupp 36"/>
          <p:cNvGrpSpPr/>
          <p:nvPr/>
        </p:nvGrpSpPr>
        <p:grpSpPr>
          <a:xfrm>
            <a:off x="5042380" y="1947741"/>
            <a:ext cx="576063" cy="364306"/>
            <a:chOff x="1259632" y="4509120"/>
            <a:chExt cx="576063" cy="364306"/>
          </a:xfrm>
        </p:grpSpPr>
        <p:sp>
          <p:nvSpPr>
            <p:cNvPr id="38" name="Rektangel 3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141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9" name="Rak 3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Rak 3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textruta 4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42" name="Rak 41"/>
            <p:cNvCxnSpPr>
              <a:stCxn id="3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Rak 42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Rak 43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5" name="Grupp 44"/>
          <p:cNvGrpSpPr/>
          <p:nvPr/>
        </p:nvGrpSpPr>
        <p:grpSpPr>
          <a:xfrm>
            <a:off x="8316417" y="2081344"/>
            <a:ext cx="576063" cy="364306"/>
            <a:chOff x="1259632" y="4509120"/>
            <a:chExt cx="576063" cy="364306"/>
          </a:xfrm>
        </p:grpSpPr>
        <p:sp>
          <p:nvSpPr>
            <p:cNvPr id="46" name="Rektangel 4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57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7" name="Rak 4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Rak 4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textruta 4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50" name="Rak 49"/>
            <p:cNvCxnSpPr>
              <a:stCxn id="4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Rak 50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Rak 51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" name="Grupp 52"/>
          <p:cNvGrpSpPr/>
          <p:nvPr/>
        </p:nvGrpSpPr>
        <p:grpSpPr>
          <a:xfrm>
            <a:off x="8602547" y="1306921"/>
            <a:ext cx="576063" cy="364306"/>
            <a:chOff x="1259632" y="4509120"/>
            <a:chExt cx="576063" cy="364306"/>
          </a:xfrm>
        </p:grpSpPr>
        <p:sp>
          <p:nvSpPr>
            <p:cNvPr id="54" name="Rektangel 5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5" name="Rak 5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Rak 5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textruta 56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58" name="Rak 57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Rak 58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0" name="Grupp 59"/>
          <p:cNvGrpSpPr/>
          <p:nvPr/>
        </p:nvGrpSpPr>
        <p:grpSpPr>
          <a:xfrm>
            <a:off x="4854443" y="2189868"/>
            <a:ext cx="576063" cy="364306"/>
            <a:chOff x="1259632" y="4509120"/>
            <a:chExt cx="576063" cy="364306"/>
          </a:xfrm>
        </p:grpSpPr>
        <p:sp>
          <p:nvSpPr>
            <p:cNvPr id="61" name="Rektangel 6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2" name="Rak 6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Rak 6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4" name="textruta 6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65" name="Rak 64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Rak 65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7" name="Grupp 66"/>
          <p:cNvGrpSpPr/>
          <p:nvPr/>
        </p:nvGrpSpPr>
        <p:grpSpPr>
          <a:xfrm>
            <a:off x="8053233" y="3109680"/>
            <a:ext cx="576063" cy="364306"/>
            <a:chOff x="1259632" y="4509120"/>
            <a:chExt cx="576063" cy="364306"/>
          </a:xfrm>
        </p:grpSpPr>
        <p:sp>
          <p:nvSpPr>
            <p:cNvPr id="68" name="Rektangel 6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9" name="Rak 6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Rak 6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textruta 7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72" name="Rak 71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Rak 72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4" name="Grupp 73"/>
          <p:cNvGrpSpPr/>
          <p:nvPr/>
        </p:nvGrpSpPr>
        <p:grpSpPr>
          <a:xfrm>
            <a:off x="4042940" y="4270629"/>
            <a:ext cx="576063" cy="364306"/>
            <a:chOff x="1259632" y="4509120"/>
            <a:chExt cx="576063" cy="364306"/>
          </a:xfrm>
        </p:grpSpPr>
        <p:sp>
          <p:nvSpPr>
            <p:cNvPr id="75" name="Rektangel 7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165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6" name="Rak 7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Rak 7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8" name="textruta 7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79" name="Rak 78"/>
            <p:cNvCxnSpPr>
              <a:stCxn id="75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Rak 7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Rak 8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2" name="Grupp 81"/>
          <p:cNvGrpSpPr/>
          <p:nvPr/>
        </p:nvGrpSpPr>
        <p:grpSpPr>
          <a:xfrm>
            <a:off x="910173" y="1467308"/>
            <a:ext cx="576063" cy="364306"/>
            <a:chOff x="1259632" y="4509120"/>
            <a:chExt cx="576063" cy="364306"/>
          </a:xfrm>
        </p:grpSpPr>
        <p:sp>
          <p:nvSpPr>
            <p:cNvPr id="83" name="Rektangel 8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4" name="Rak 8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Rak 8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6" name="textruta 8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87" name="Rak 86"/>
            <p:cNvCxnSpPr>
              <a:stCxn id="8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Rak 8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Rak 8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0" name="Grupp 89"/>
          <p:cNvGrpSpPr/>
          <p:nvPr/>
        </p:nvGrpSpPr>
        <p:grpSpPr>
          <a:xfrm>
            <a:off x="8604448" y="3109680"/>
            <a:ext cx="576063" cy="364306"/>
            <a:chOff x="1259632" y="4509120"/>
            <a:chExt cx="576063" cy="364306"/>
          </a:xfrm>
        </p:grpSpPr>
        <p:sp>
          <p:nvSpPr>
            <p:cNvPr id="91" name="Rektangel 9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92" name="Rak 9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Rak 9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4" name="textruta 9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148</a:t>
              </a:r>
              <a:endParaRPr lang="sv-SE" sz="700" b="1" dirty="0"/>
            </a:p>
          </p:txBody>
        </p:sp>
        <p:cxnSp>
          <p:nvCxnSpPr>
            <p:cNvPr id="95" name="Rak 94"/>
            <p:cNvCxnSpPr>
              <a:stCxn id="9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Rak 9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Rak 9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8" name="Grupp 97"/>
          <p:cNvGrpSpPr/>
          <p:nvPr/>
        </p:nvGrpSpPr>
        <p:grpSpPr>
          <a:xfrm>
            <a:off x="5954253" y="4930214"/>
            <a:ext cx="576063" cy="364306"/>
            <a:chOff x="1259632" y="4509120"/>
            <a:chExt cx="576063" cy="364306"/>
          </a:xfrm>
        </p:grpSpPr>
        <p:sp>
          <p:nvSpPr>
            <p:cNvPr id="99" name="Rektangel 9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36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00" name="Rak 9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Rak 10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2" name="textruta 10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03" name="Rak 102"/>
            <p:cNvCxnSpPr>
              <a:stCxn id="9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Rak 103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Rak 104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6" name="Grupp 105"/>
          <p:cNvGrpSpPr/>
          <p:nvPr/>
        </p:nvGrpSpPr>
        <p:grpSpPr>
          <a:xfrm rot="4148855">
            <a:off x="5510718" y="2155663"/>
            <a:ext cx="258364" cy="296646"/>
            <a:chOff x="3448687" y="2596601"/>
            <a:chExt cx="374222" cy="296646"/>
          </a:xfrm>
        </p:grpSpPr>
        <p:sp>
          <p:nvSpPr>
            <p:cNvPr id="107" name="Ellips 10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08" name="Rak 10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Rak 10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Rak 10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Rak 11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Rak 11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Rak 11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Rak 11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Rak 11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6" name="Grupp 115"/>
          <p:cNvGrpSpPr/>
          <p:nvPr/>
        </p:nvGrpSpPr>
        <p:grpSpPr>
          <a:xfrm>
            <a:off x="4448230" y="2625019"/>
            <a:ext cx="576063" cy="364306"/>
            <a:chOff x="1259632" y="4509120"/>
            <a:chExt cx="576063" cy="364306"/>
          </a:xfrm>
        </p:grpSpPr>
        <p:sp>
          <p:nvSpPr>
            <p:cNvPr id="117" name="Rektangel 11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174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18" name="Rak 11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Rak 11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0" name="textruta 11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121" name="Rak 120"/>
            <p:cNvCxnSpPr>
              <a:stCxn id="11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Rak 12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Rak 12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4" name="Grupp 123"/>
          <p:cNvGrpSpPr/>
          <p:nvPr/>
        </p:nvGrpSpPr>
        <p:grpSpPr>
          <a:xfrm>
            <a:off x="4572000" y="4193555"/>
            <a:ext cx="576063" cy="364306"/>
            <a:chOff x="1259632" y="4509120"/>
            <a:chExt cx="576063" cy="364306"/>
          </a:xfrm>
        </p:grpSpPr>
        <p:sp>
          <p:nvSpPr>
            <p:cNvPr id="125" name="Rektangel 12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(165)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26" name="Rak 12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Rak 12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8" name="textruta 12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129" name="Rak 128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Rak 129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2" name="textruta 131"/>
          <p:cNvSpPr txBox="1"/>
          <p:nvPr/>
        </p:nvSpPr>
        <p:spPr>
          <a:xfrm>
            <a:off x="298090" y="6351711"/>
            <a:ext cx="3331618" cy="461665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wrap="none" rtlCol="0">
            <a:spAutoFit/>
          </a:bodyPr>
          <a:lstStyle/>
          <a:p>
            <a:r>
              <a:rPr lang="sv-SE" sz="1200" dirty="0" smtClean="0"/>
              <a:t>The game is </a:t>
            </a:r>
            <a:r>
              <a:rPr lang="sv-SE" sz="1200" dirty="0" err="1" smtClean="0"/>
              <a:t>paused</a:t>
            </a:r>
            <a:r>
              <a:rPr lang="sv-SE" sz="1200" dirty="0" smtClean="0"/>
              <a:t> at the </a:t>
            </a:r>
            <a:r>
              <a:rPr lang="sv-SE" sz="1200" dirty="0" err="1" smtClean="0"/>
              <a:t>French</a:t>
            </a:r>
            <a:r>
              <a:rPr lang="sv-SE" sz="1200" dirty="0" smtClean="0"/>
              <a:t> </a:t>
            </a:r>
            <a:r>
              <a:rPr lang="sv-SE" sz="1200" dirty="0" err="1" smtClean="0"/>
              <a:t>supply</a:t>
            </a:r>
            <a:r>
              <a:rPr lang="sv-SE" sz="1200" dirty="0" smtClean="0"/>
              <a:t> segment.</a:t>
            </a:r>
          </a:p>
          <a:p>
            <a:r>
              <a:rPr lang="sv-SE" sz="1200" dirty="0" smtClean="0"/>
              <a:t>And </a:t>
            </a:r>
            <a:r>
              <a:rPr lang="sv-SE" sz="1200" dirty="0" err="1" smtClean="0"/>
              <a:t>their</a:t>
            </a:r>
            <a:r>
              <a:rPr lang="sv-SE" sz="1200" dirty="0" smtClean="0"/>
              <a:t> coming </a:t>
            </a:r>
            <a:r>
              <a:rPr lang="sv-SE" sz="1200" dirty="0" err="1" smtClean="0"/>
              <a:t>counter</a:t>
            </a:r>
            <a:r>
              <a:rPr lang="sv-SE" sz="1200" dirty="0" smtClean="0"/>
              <a:t> attacks at Isabelle</a:t>
            </a:r>
            <a:endParaRPr lang="sv-SE" sz="1200" dirty="0"/>
          </a:p>
        </p:txBody>
      </p:sp>
      <p:grpSp>
        <p:nvGrpSpPr>
          <p:cNvPr id="140" name="Grupp 139"/>
          <p:cNvGrpSpPr/>
          <p:nvPr/>
        </p:nvGrpSpPr>
        <p:grpSpPr>
          <a:xfrm rot="4148855">
            <a:off x="5001242" y="2579203"/>
            <a:ext cx="258364" cy="296646"/>
            <a:chOff x="3448687" y="2596601"/>
            <a:chExt cx="374222" cy="296646"/>
          </a:xfrm>
        </p:grpSpPr>
        <p:sp>
          <p:nvSpPr>
            <p:cNvPr id="141" name="Ellips 140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42" name="Rak 141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Rak 142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Rak 143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Rak 144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Rak 145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" name="Rak 146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" name="Rak 147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" name="Rak 148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0" name="Grupp 159"/>
          <p:cNvGrpSpPr/>
          <p:nvPr/>
        </p:nvGrpSpPr>
        <p:grpSpPr>
          <a:xfrm>
            <a:off x="5669261" y="4000399"/>
            <a:ext cx="374222" cy="296646"/>
            <a:chOff x="3448687" y="2596601"/>
            <a:chExt cx="374222" cy="296646"/>
          </a:xfrm>
        </p:grpSpPr>
        <p:sp>
          <p:nvSpPr>
            <p:cNvPr id="161" name="Ellips 160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62" name="Rak 161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3" name="Rak 162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Rak 163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Rak 164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Rak 165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Rak 166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Rak 167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Rak 168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0" name="Grupp 169"/>
          <p:cNvGrpSpPr/>
          <p:nvPr/>
        </p:nvGrpSpPr>
        <p:grpSpPr>
          <a:xfrm rot="3424874">
            <a:off x="5955946" y="2276695"/>
            <a:ext cx="374222" cy="296646"/>
            <a:chOff x="3448687" y="2596601"/>
            <a:chExt cx="374222" cy="296646"/>
          </a:xfrm>
        </p:grpSpPr>
        <p:sp>
          <p:nvSpPr>
            <p:cNvPr id="171" name="Ellips 170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72" name="Rak 171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Rak 172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Rak 173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Rak 174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Rak 175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Rak 176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Rak 177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Rak 178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0" name="Grupp 179"/>
          <p:cNvGrpSpPr/>
          <p:nvPr/>
        </p:nvGrpSpPr>
        <p:grpSpPr>
          <a:xfrm rot="19377325">
            <a:off x="6880128" y="2358174"/>
            <a:ext cx="590978" cy="512483"/>
            <a:chOff x="3448687" y="2596601"/>
            <a:chExt cx="374222" cy="296646"/>
          </a:xfrm>
        </p:grpSpPr>
        <p:sp>
          <p:nvSpPr>
            <p:cNvPr id="181" name="Ellips 180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82" name="Rak 181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Rak 182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Rak 183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Rak 184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Rak 185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Rak 186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Rak 187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Rak 188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0" name="Grupp 189"/>
          <p:cNvGrpSpPr/>
          <p:nvPr/>
        </p:nvGrpSpPr>
        <p:grpSpPr>
          <a:xfrm rot="3424874">
            <a:off x="6307457" y="2478670"/>
            <a:ext cx="374222" cy="296646"/>
            <a:chOff x="3448687" y="2596601"/>
            <a:chExt cx="374222" cy="296646"/>
          </a:xfrm>
        </p:grpSpPr>
        <p:sp>
          <p:nvSpPr>
            <p:cNvPr id="191" name="Ellips 190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92" name="Rak 191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Rak 192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Rak 193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Rak 194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Rak 195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Rak 196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Rak 197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Rak 198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0" name="Grupp 199"/>
          <p:cNvGrpSpPr/>
          <p:nvPr/>
        </p:nvGrpSpPr>
        <p:grpSpPr>
          <a:xfrm>
            <a:off x="5296097" y="2991308"/>
            <a:ext cx="374222" cy="296646"/>
            <a:chOff x="3448687" y="2596601"/>
            <a:chExt cx="374222" cy="296646"/>
          </a:xfrm>
        </p:grpSpPr>
        <p:sp>
          <p:nvSpPr>
            <p:cNvPr id="201" name="Ellips 200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02" name="Rak 201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Rak 202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Rak 203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Rak 204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Rak 205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Rak 206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Rak 207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Rak 208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0" name="Grupp 209"/>
          <p:cNvGrpSpPr/>
          <p:nvPr/>
        </p:nvGrpSpPr>
        <p:grpSpPr>
          <a:xfrm>
            <a:off x="5004049" y="4204564"/>
            <a:ext cx="576063" cy="364306"/>
            <a:chOff x="1259632" y="4509120"/>
            <a:chExt cx="576063" cy="364306"/>
          </a:xfrm>
        </p:grpSpPr>
        <p:sp>
          <p:nvSpPr>
            <p:cNvPr id="211" name="Rektangel 21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88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12" name="Rak 21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Rak 21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4" name="textruta 21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215" name="Rak 214"/>
            <p:cNvCxnSpPr>
              <a:stCxn id="21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Rak 21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Rak 21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8" name="Frihandsfigur 217"/>
          <p:cNvSpPr/>
          <p:nvPr/>
        </p:nvSpPr>
        <p:spPr>
          <a:xfrm>
            <a:off x="5607586" y="4092766"/>
            <a:ext cx="1790241" cy="1052111"/>
          </a:xfrm>
          <a:custGeom>
            <a:avLst/>
            <a:gdLst>
              <a:gd name="connsiteX0" fmla="*/ 1790241 w 1790241"/>
              <a:gd name="connsiteY0" fmla="*/ 1052111 h 1052111"/>
              <a:gd name="connsiteX1" fmla="*/ 1525836 w 1790241"/>
              <a:gd name="connsiteY1" fmla="*/ 760164 h 1052111"/>
              <a:gd name="connsiteX2" fmla="*/ 1151262 w 1790241"/>
              <a:gd name="connsiteY2" fmla="*/ 793215 h 1052111"/>
              <a:gd name="connsiteX3" fmla="*/ 820756 w 1790241"/>
              <a:gd name="connsiteY3" fmla="*/ 319489 h 1052111"/>
              <a:gd name="connsiteX4" fmla="*/ 209320 w 1790241"/>
              <a:gd name="connsiteY4" fmla="*/ 369065 h 1052111"/>
              <a:gd name="connsiteX5" fmla="*/ 0 w 1790241"/>
              <a:gd name="connsiteY5" fmla="*/ 0 h 10521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90241" h="1052111">
                <a:moveTo>
                  <a:pt x="1790241" y="1052111"/>
                </a:moveTo>
                <a:lnTo>
                  <a:pt x="1525836" y="760164"/>
                </a:lnTo>
                <a:lnTo>
                  <a:pt x="1151262" y="793215"/>
                </a:lnTo>
                <a:lnTo>
                  <a:pt x="820756" y="319489"/>
                </a:lnTo>
                <a:lnTo>
                  <a:pt x="209320" y="369065"/>
                </a:lnTo>
                <a:lnTo>
                  <a:pt x="0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25" name="Explosion 1 224"/>
          <p:cNvSpPr/>
          <p:nvPr/>
        </p:nvSpPr>
        <p:spPr>
          <a:xfrm>
            <a:off x="6422304" y="3845154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239" name="Grupp 238"/>
          <p:cNvGrpSpPr/>
          <p:nvPr/>
        </p:nvGrpSpPr>
        <p:grpSpPr>
          <a:xfrm rot="3424874">
            <a:off x="6761640" y="4521086"/>
            <a:ext cx="374222" cy="296646"/>
            <a:chOff x="3448687" y="2596601"/>
            <a:chExt cx="374222" cy="296646"/>
          </a:xfrm>
        </p:grpSpPr>
        <p:sp>
          <p:nvSpPr>
            <p:cNvPr id="240" name="Ellips 23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41" name="Rak 24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Rak 24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Rak 24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Rak 24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Rak 24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Rak 24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Rak 24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Rak 247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9" name="Grupp 248"/>
          <p:cNvGrpSpPr/>
          <p:nvPr/>
        </p:nvGrpSpPr>
        <p:grpSpPr>
          <a:xfrm>
            <a:off x="5296097" y="2991308"/>
            <a:ext cx="374222" cy="296646"/>
            <a:chOff x="3448687" y="2596601"/>
            <a:chExt cx="374222" cy="296646"/>
          </a:xfrm>
        </p:grpSpPr>
        <p:sp>
          <p:nvSpPr>
            <p:cNvPr id="250" name="Ellips 24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51" name="Rak 25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Rak 25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Rak 25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Rak 25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Rak 25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6" name="Rak 25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Rak 25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Rak 257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9" name="Grupp 258"/>
          <p:cNvGrpSpPr/>
          <p:nvPr/>
        </p:nvGrpSpPr>
        <p:grpSpPr>
          <a:xfrm rot="4148855">
            <a:off x="6518019" y="4024341"/>
            <a:ext cx="258364" cy="296646"/>
            <a:chOff x="3448687" y="2596601"/>
            <a:chExt cx="374222" cy="296646"/>
          </a:xfrm>
        </p:grpSpPr>
        <p:sp>
          <p:nvSpPr>
            <p:cNvPr id="260" name="Ellips 25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61" name="Rak 26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Rak 26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3" name="Rak 26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Rak 26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Rak 26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Rak 26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Rak 26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Rak 267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9" name="Grupp 268"/>
          <p:cNvGrpSpPr/>
          <p:nvPr/>
        </p:nvGrpSpPr>
        <p:grpSpPr>
          <a:xfrm rot="4148855">
            <a:off x="7006468" y="3994733"/>
            <a:ext cx="258364" cy="296646"/>
            <a:chOff x="3448687" y="2596601"/>
            <a:chExt cx="374222" cy="296646"/>
          </a:xfrm>
        </p:grpSpPr>
        <p:sp>
          <p:nvSpPr>
            <p:cNvPr id="270" name="Ellips 26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71" name="Rak 27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2" name="Rak 27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3" name="Rak 27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4" name="Rak 27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5" name="Rak 27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6" name="Rak 27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7" name="Rak 27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Rak 277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9" name="Grupp 278"/>
          <p:cNvGrpSpPr/>
          <p:nvPr/>
        </p:nvGrpSpPr>
        <p:grpSpPr>
          <a:xfrm rot="4148855">
            <a:off x="7165579" y="3803086"/>
            <a:ext cx="258364" cy="296646"/>
            <a:chOff x="3448687" y="2596601"/>
            <a:chExt cx="374222" cy="296646"/>
          </a:xfrm>
        </p:grpSpPr>
        <p:sp>
          <p:nvSpPr>
            <p:cNvPr id="280" name="Ellips 27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81" name="Rak 28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2" name="Rak 28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Rak 28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4" name="Rak 28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5" name="Rak 28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6" name="Rak 28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7" name="Rak 28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8" name="Rak 287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9" name="Grupp 288"/>
          <p:cNvGrpSpPr/>
          <p:nvPr/>
        </p:nvGrpSpPr>
        <p:grpSpPr>
          <a:xfrm rot="4148855">
            <a:off x="6780584" y="4044994"/>
            <a:ext cx="258364" cy="296646"/>
            <a:chOff x="3448687" y="2596601"/>
            <a:chExt cx="374222" cy="296646"/>
          </a:xfrm>
        </p:grpSpPr>
        <p:sp>
          <p:nvSpPr>
            <p:cNvPr id="290" name="Ellips 28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91" name="Rak 29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Rak 29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3" name="Rak 29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Rak 29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5" name="Rak 29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6" name="Rak 29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7" name="Rak 29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Rak 297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9" name="Grupp 298"/>
          <p:cNvGrpSpPr/>
          <p:nvPr/>
        </p:nvGrpSpPr>
        <p:grpSpPr>
          <a:xfrm rot="4148855">
            <a:off x="6190767" y="3820148"/>
            <a:ext cx="258364" cy="296646"/>
            <a:chOff x="3448687" y="2596601"/>
            <a:chExt cx="374222" cy="296646"/>
          </a:xfrm>
        </p:grpSpPr>
        <p:sp>
          <p:nvSpPr>
            <p:cNvPr id="300" name="Ellips 29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01" name="Rak 30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Rak 30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3" name="Rak 30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4" name="Rak 30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5" name="Rak 30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6" name="Rak 30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Rak 30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8" name="Rak 307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9" name="Grupp 308"/>
          <p:cNvGrpSpPr/>
          <p:nvPr/>
        </p:nvGrpSpPr>
        <p:grpSpPr>
          <a:xfrm rot="4148855">
            <a:off x="5578535" y="3590162"/>
            <a:ext cx="258364" cy="296646"/>
            <a:chOff x="3448687" y="2596601"/>
            <a:chExt cx="374222" cy="296646"/>
          </a:xfrm>
        </p:grpSpPr>
        <p:sp>
          <p:nvSpPr>
            <p:cNvPr id="310" name="Ellips 30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11" name="Rak 31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2" name="Rak 31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3" name="Rak 31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4" name="Rak 31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5" name="Rak 31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6" name="Rak 31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7" name="Rak 31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8" name="Rak 317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9" name="Grupp 318"/>
          <p:cNvGrpSpPr/>
          <p:nvPr/>
        </p:nvGrpSpPr>
        <p:grpSpPr>
          <a:xfrm rot="4148855">
            <a:off x="6425851" y="3829196"/>
            <a:ext cx="258364" cy="296646"/>
            <a:chOff x="3448687" y="2596601"/>
            <a:chExt cx="374222" cy="296646"/>
          </a:xfrm>
        </p:grpSpPr>
        <p:sp>
          <p:nvSpPr>
            <p:cNvPr id="320" name="Ellips 31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21" name="Rak 32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2" name="Rak 32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3" name="Rak 32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4" name="Rak 32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5" name="Rak 32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6" name="Rak 32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7" name="Rak 32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8" name="Rak 327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9" name="Grupp 328"/>
          <p:cNvGrpSpPr/>
          <p:nvPr/>
        </p:nvGrpSpPr>
        <p:grpSpPr>
          <a:xfrm rot="1758454">
            <a:off x="5736926" y="3403619"/>
            <a:ext cx="590978" cy="512483"/>
            <a:chOff x="3448687" y="2596601"/>
            <a:chExt cx="374222" cy="296646"/>
          </a:xfrm>
        </p:grpSpPr>
        <p:sp>
          <p:nvSpPr>
            <p:cNvPr id="330" name="Ellips 32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31" name="Rak 33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2" name="Rak 33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3" name="Rak 33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4" name="Rak 33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5" name="Rak 33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6" name="Rak 33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7" name="Rak 33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8" name="Rak 337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9" name="Grupp 338"/>
          <p:cNvGrpSpPr/>
          <p:nvPr/>
        </p:nvGrpSpPr>
        <p:grpSpPr>
          <a:xfrm rot="4148855">
            <a:off x="6888854" y="3415579"/>
            <a:ext cx="258364" cy="296646"/>
            <a:chOff x="3448687" y="2596601"/>
            <a:chExt cx="374222" cy="296646"/>
          </a:xfrm>
        </p:grpSpPr>
        <p:sp>
          <p:nvSpPr>
            <p:cNvPr id="340" name="Ellips 33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41" name="Rak 34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2" name="Rak 34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3" name="Rak 34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4" name="Rak 34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5" name="Rak 34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6" name="Rak 34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7" name="Rak 34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8" name="Rak 347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9" name="Grupp 348"/>
          <p:cNvGrpSpPr/>
          <p:nvPr/>
        </p:nvGrpSpPr>
        <p:grpSpPr>
          <a:xfrm rot="4148855">
            <a:off x="6765353" y="3610851"/>
            <a:ext cx="258364" cy="296646"/>
            <a:chOff x="3448687" y="2596601"/>
            <a:chExt cx="374222" cy="296646"/>
          </a:xfrm>
        </p:grpSpPr>
        <p:sp>
          <p:nvSpPr>
            <p:cNvPr id="350" name="Ellips 34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51" name="Rak 35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2" name="Rak 35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3" name="Rak 35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4" name="Rak 35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5" name="Rak 35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6" name="Rak 35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7" name="Rak 35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8" name="Rak 357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9" name="Grupp 358"/>
          <p:cNvGrpSpPr/>
          <p:nvPr/>
        </p:nvGrpSpPr>
        <p:grpSpPr>
          <a:xfrm rot="4148855">
            <a:off x="6665467" y="3819082"/>
            <a:ext cx="258364" cy="296646"/>
            <a:chOff x="3448687" y="2596601"/>
            <a:chExt cx="374222" cy="296646"/>
          </a:xfrm>
        </p:grpSpPr>
        <p:sp>
          <p:nvSpPr>
            <p:cNvPr id="360" name="Ellips 35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61" name="Rak 36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2" name="Rak 36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3" name="Rak 36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4" name="Rak 36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5" name="Rak 36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6" name="Rak 36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7" name="Rak 36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8" name="Rak 367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9" name="Grupp 368"/>
          <p:cNvGrpSpPr/>
          <p:nvPr/>
        </p:nvGrpSpPr>
        <p:grpSpPr>
          <a:xfrm rot="4148855">
            <a:off x="6444225" y="2993624"/>
            <a:ext cx="258364" cy="296646"/>
            <a:chOff x="3448687" y="2596601"/>
            <a:chExt cx="374222" cy="296646"/>
          </a:xfrm>
        </p:grpSpPr>
        <p:sp>
          <p:nvSpPr>
            <p:cNvPr id="370" name="Ellips 36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71" name="Rak 37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2" name="Rak 37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3" name="Rak 37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4" name="Rak 37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5" name="Rak 37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6" name="Rak 37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7" name="Rak 37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8" name="Rak 377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9" name="Grupp 378"/>
          <p:cNvGrpSpPr/>
          <p:nvPr/>
        </p:nvGrpSpPr>
        <p:grpSpPr>
          <a:xfrm>
            <a:off x="7195136" y="3391749"/>
            <a:ext cx="374222" cy="296646"/>
            <a:chOff x="3448687" y="2596601"/>
            <a:chExt cx="374222" cy="296646"/>
          </a:xfrm>
        </p:grpSpPr>
        <p:sp>
          <p:nvSpPr>
            <p:cNvPr id="380" name="Ellips 37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81" name="Rak 38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2" name="Rak 38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3" name="Rak 38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4" name="Rak 38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5" name="Rak 38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6" name="Rak 38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7" name="Rak 38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8" name="Rak 387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9" name="Grupp 388"/>
          <p:cNvGrpSpPr/>
          <p:nvPr/>
        </p:nvGrpSpPr>
        <p:grpSpPr>
          <a:xfrm>
            <a:off x="5901907" y="3193231"/>
            <a:ext cx="374222" cy="296646"/>
            <a:chOff x="3448687" y="2596601"/>
            <a:chExt cx="374222" cy="296646"/>
          </a:xfrm>
        </p:grpSpPr>
        <p:sp>
          <p:nvSpPr>
            <p:cNvPr id="390" name="Ellips 38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91" name="Rak 39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2" name="Rak 39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3" name="Rak 39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4" name="Rak 39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5" name="Rak 39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6" name="Rak 39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7" name="Rak 39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8" name="Rak 397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9" name="Grupp 398"/>
          <p:cNvGrpSpPr/>
          <p:nvPr/>
        </p:nvGrpSpPr>
        <p:grpSpPr>
          <a:xfrm rot="3424874">
            <a:off x="7382246" y="3116111"/>
            <a:ext cx="374222" cy="296646"/>
            <a:chOff x="3448687" y="2596601"/>
            <a:chExt cx="374222" cy="296646"/>
          </a:xfrm>
        </p:grpSpPr>
        <p:sp>
          <p:nvSpPr>
            <p:cNvPr id="400" name="Ellips 39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401" name="Rak 40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2" name="Rak 40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3" name="Rak 40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4" name="Rak 40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5" name="Rak 40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6" name="Rak 40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7" name="Rak 40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8" name="Rak 407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09" name="Frihandsfigur 408"/>
          <p:cNvSpPr/>
          <p:nvPr/>
        </p:nvSpPr>
        <p:spPr>
          <a:xfrm>
            <a:off x="6180463" y="2577947"/>
            <a:ext cx="1911426" cy="925417"/>
          </a:xfrm>
          <a:custGeom>
            <a:avLst/>
            <a:gdLst>
              <a:gd name="connsiteX0" fmla="*/ 1911426 w 1911426"/>
              <a:gd name="connsiteY0" fmla="*/ 925417 h 925417"/>
              <a:gd name="connsiteX1" fmla="*/ 1327532 w 1911426"/>
              <a:gd name="connsiteY1" fmla="*/ 0 h 925417"/>
              <a:gd name="connsiteX2" fmla="*/ 1090670 w 1911426"/>
              <a:gd name="connsiteY2" fmla="*/ 275422 h 925417"/>
              <a:gd name="connsiteX3" fmla="*/ 622453 w 1911426"/>
              <a:gd name="connsiteY3" fmla="*/ 38559 h 925417"/>
              <a:gd name="connsiteX4" fmla="*/ 402115 w 1911426"/>
              <a:gd name="connsiteY4" fmla="*/ 236863 h 925417"/>
              <a:gd name="connsiteX5" fmla="*/ 0 w 1911426"/>
              <a:gd name="connsiteY5" fmla="*/ 60593 h 9254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11426" h="925417">
                <a:moveTo>
                  <a:pt x="1911426" y="925417"/>
                </a:moveTo>
                <a:lnTo>
                  <a:pt x="1327532" y="0"/>
                </a:lnTo>
                <a:lnTo>
                  <a:pt x="1090670" y="275422"/>
                </a:lnTo>
                <a:lnTo>
                  <a:pt x="622453" y="38559"/>
                </a:lnTo>
                <a:lnTo>
                  <a:pt x="402115" y="236863"/>
                </a:lnTo>
                <a:lnTo>
                  <a:pt x="0" y="60593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410" name="Grupp 409"/>
          <p:cNvGrpSpPr/>
          <p:nvPr/>
        </p:nvGrpSpPr>
        <p:grpSpPr>
          <a:xfrm>
            <a:off x="5552416" y="4375941"/>
            <a:ext cx="576063" cy="364306"/>
            <a:chOff x="1259632" y="4509120"/>
            <a:chExt cx="576063" cy="364306"/>
          </a:xfrm>
        </p:grpSpPr>
        <p:sp>
          <p:nvSpPr>
            <p:cNvPr id="411" name="Rektangel 41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102-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12" name="Rak 41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3" name="Rak 41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4" name="textruta 41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415" name="Rak 414"/>
            <p:cNvCxnSpPr>
              <a:stCxn id="41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6" name="Rak 41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7" name="Rak 41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8" name="Grupp 417"/>
          <p:cNvGrpSpPr/>
          <p:nvPr/>
        </p:nvGrpSpPr>
        <p:grpSpPr>
          <a:xfrm>
            <a:off x="5550259" y="4365104"/>
            <a:ext cx="576063" cy="364306"/>
            <a:chOff x="1259632" y="4509120"/>
            <a:chExt cx="576063" cy="364306"/>
          </a:xfrm>
        </p:grpSpPr>
        <p:sp>
          <p:nvSpPr>
            <p:cNvPr id="419" name="Rektangel 41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(102)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20" name="Rak 41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1" name="Rak 42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2" name="textruta 42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423" name="Rak 422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4" name="Rak 423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25" name="Rektangel med rundade hörn 424"/>
          <p:cNvSpPr/>
          <p:nvPr/>
        </p:nvSpPr>
        <p:spPr>
          <a:xfrm>
            <a:off x="37131" y="3612403"/>
            <a:ext cx="2746968" cy="3199515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v-SE" sz="1200" b="1" dirty="0" smtClean="0"/>
              <a:t>Status end </a:t>
            </a:r>
            <a:r>
              <a:rPr lang="sv-SE" sz="1200" b="1" dirty="0" err="1" smtClean="0"/>
              <a:t>of</a:t>
            </a:r>
            <a:r>
              <a:rPr lang="sv-SE" sz="1200" b="1" dirty="0" smtClean="0"/>
              <a:t> </a:t>
            </a:r>
            <a:r>
              <a:rPr lang="sv-SE" sz="1200" b="1" dirty="0" err="1" smtClean="0"/>
              <a:t>turn</a:t>
            </a:r>
            <a:r>
              <a:rPr lang="sv-SE" sz="1200" b="1" dirty="0" smtClean="0"/>
              <a:t> 14 (Start D)</a:t>
            </a:r>
          </a:p>
          <a:p>
            <a:r>
              <a:rPr lang="sv-SE" sz="1200" b="1" dirty="0" smtClean="0"/>
              <a:t>VM</a:t>
            </a:r>
            <a:r>
              <a:rPr lang="sv-SE" sz="1200" dirty="0" smtClean="0"/>
              <a:t> 50 </a:t>
            </a:r>
            <a:r>
              <a:rPr lang="sv-SE" sz="1200" dirty="0" err="1" smtClean="0"/>
              <a:t>repl</a:t>
            </a:r>
            <a:r>
              <a:rPr lang="sv-SE" sz="1200" dirty="0" smtClean="0"/>
              <a:t>, 5 </a:t>
            </a:r>
            <a:r>
              <a:rPr lang="sv-SE" sz="1200" dirty="0" err="1" smtClean="0"/>
              <a:t>ammo</a:t>
            </a:r>
            <a:r>
              <a:rPr lang="sv-SE" sz="1200" dirty="0" smtClean="0"/>
              <a:t>, (41, 18)</a:t>
            </a:r>
            <a:br>
              <a:rPr lang="sv-SE" sz="1200" dirty="0" smtClean="0"/>
            </a:br>
            <a:r>
              <a:rPr lang="sv-SE" sz="1200" dirty="0" err="1" smtClean="0"/>
              <a:t>Reduced</a:t>
            </a:r>
            <a:r>
              <a:rPr lang="sv-SE" sz="1200" dirty="0" smtClean="0"/>
              <a:t> </a:t>
            </a:r>
            <a:r>
              <a:rPr lang="sv-SE" sz="1200" dirty="0" err="1" smtClean="0"/>
              <a:t>batt</a:t>
            </a:r>
            <a:r>
              <a:rPr lang="sv-SE" sz="1200" dirty="0" smtClean="0"/>
              <a:t> 16 (1 </a:t>
            </a:r>
            <a:r>
              <a:rPr lang="sv-SE" sz="1200" dirty="0" err="1" smtClean="0"/>
              <a:t>cadre</a:t>
            </a:r>
            <a:r>
              <a:rPr lang="sv-SE" sz="1200" dirty="0" smtClean="0"/>
              <a:t>) (1, (0 </a:t>
            </a:r>
            <a:r>
              <a:rPr lang="sv-SE" sz="1200" dirty="0" err="1" smtClean="0"/>
              <a:t>cadre</a:t>
            </a:r>
            <a:r>
              <a:rPr lang="sv-SE" sz="1200" dirty="0" smtClean="0"/>
              <a:t>))</a:t>
            </a:r>
            <a:br>
              <a:rPr lang="sv-SE" sz="1200" dirty="0" smtClean="0"/>
            </a:br>
            <a:r>
              <a:rPr lang="sv-SE" sz="1200" dirty="0" err="1" smtClean="0"/>
              <a:t>Elim</a:t>
            </a:r>
            <a:r>
              <a:rPr lang="sv-SE" sz="1200" dirty="0" smtClean="0"/>
              <a:t> </a:t>
            </a:r>
            <a:r>
              <a:rPr lang="sv-SE" sz="1200" dirty="0" err="1" smtClean="0"/>
              <a:t>batt</a:t>
            </a:r>
            <a:r>
              <a:rPr lang="sv-SE" sz="1200" dirty="0" smtClean="0"/>
              <a:t> 0</a:t>
            </a:r>
          </a:p>
          <a:p>
            <a:r>
              <a:rPr lang="sv-SE" sz="1200" dirty="0" smtClean="0"/>
              <a:t>5 </a:t>
            </a:r>
            <a:r>
              <a:rPr lang="sv-SE" sz="1200" dirty="0" err="1" smtClean="0"/>
              <a:t>morale</a:t>
            </a:r>
            <a:r>
              <a:rPr lang="sv-SE" sz="1200" dirty="0" smtClean="0"/>
              <a:t> all div, (5-312, 314; 4-308, 316)</a:t>
            </a:r>
          </a:p>
          <a:p>
            <a:r>
              <a:rPr lang="sv-SE" sz="1200" dirty="0" smtClean="0"/>
              <a:t>33 </a:t>
            </a:r>
            <a:r>
              <a:rPr lang="sv-SE" sz="1200" dirty="0" err="1" smtClean="0"/>
              <a:t>strongpoint</a:t>
            </a:r>
            <a:r>
              <a:rPr lang="sv-SE" sz="1200" dirty="0" smtClean="0"/>
              <a:t> (38) (and 3 </a:t>
            </a:r>
            <a:r>
              <a:rPr lang="sv-SE" sz="1200" dirty="0" err="1" smtClean="0"/>
              <a:t>more</a:t>
            </a:r>
            <a:r>
              <a:rPr lang="sv-SE" sz="1200" dirty="0" smtClean="0"/>
              <a:t> </a:t>
            </a:r>
            <a:r>
              <a:rPr lang="sv-SE" sz="1200" dirty="0" err="1" smtClean="0"/>
              <a:t>to</a:t>
            </a:r>
            <a:r>
              <a:rPr lang="sv-SE" sz="1200" dirty="0" smtClean="0"/>
              <a:t> pick at Isabelle)</a:t>
            </a:r>
          </a:p>
          <a:p>
            <a:r>
              <a:rPr lang="sv-SE" sz="1200" b="1" dirty="0" smtClean="0"/>
              <a:t>FR</a:t>
            </a:r>
            <a:r>
              <a:rPr lang="sv-SE" sz="1200" dirty="0" smtClean="0"/>
              <a:t>: </a:t>
            </a:r>
            <a:r>
              <a:rPr lang="sv-SE" sz="1200" dirty="0" err="1" smtClean="0"/>
              <a:t>Gone</a:t>
            </a:r>
            <a:r>
              <a:rPr lang="sv-SE" sz="1200" dirty="0" smtClean="0"/>
              <a:t> 27 inf </a:t>
            </a:r>
            <a:r>
              <a:rPr lang="sv-SE" sz="1200" dirty="0" err="1" smtClean="0"/>
              <a:t>comp</a:t>
            </a:r>
            <a:r>
              <a:rPr lang="sv-SE" sz="1200" dirty="0" smtClean="0"/>
              <a:t>, 3 art, 1 tank (12,3)</a:t>
            </a:r>
            <a:br>
              <a:rPr lang="sv-SE" sz="1200" dirty="0" smtClean="0"/>
            </a:br>
            <a:r>
              <a:rPr lang="sv-SE" sz="1200" dirty="0" err="1" smtClean="0"/>
              <a:t>Wounded</a:t>
            </a:r>
            <a:r>
              <a:rPr lang="sv-SE" sz="1200" dirty="0" smtClean="0"/>
              <a:t> 10 inf </a:t>
            </a:r>
            <a:r>
              <a:rPr lang="sv-SE" sz="1200" dirty="0" err="1" smtClean="0"/>
              <a:t>comp</a:t>
            </a:r>
            <a:r>
              <a:rPr lang="sv-SE" sz="1200" dirty="0" smtClean="0"/>
              <a:t> (18)</a:t>
            </a:r>
            <a:br>
              <a:rPr lang="sv-SE" sz="1200" dirty="0" smtClean="0"/>
            </a:br>
            <a:r>
              <a:rPr lang="sv-SE" sz="1200" dirty="0" err="1" smtClean="0"/>
              <a:t>Reduced</a:t>
            </a:r>
            <a:r>
              <a:rPr lang="sv-SE" sz="1200" dirty="0" smtClean="0"/>
              <a:t> 21 inf </a:t>
            </a:r>
            <a:r>
              <a:rPr lang="sv-SE" sz="1200" dirty="0" err="1" smtClean="0"/>
              <a:t>comp</a:t>
            </a:r>
            <a:r>
              <a:rPr lang="sv-SE" sz="1200" dirty="0" smtClean="0"/>
              <a:t> (32)</a:t>
            </a:r>
          </a:p>
          <a:p>
            <a:r>
              <a:rPr lang="sv-SE" sz="1200" dirty="0"/>
              <a:t>4</a:t>
            </a:r>
            <a:r>
              <a:rPr lang="sv-SE" sz="1200" dirty="0" smtClean="0"/>
              <a:t> </a:t>
            </a:r>
            <a:r>
              <a:rPr lang="sv-SE" sz="1200" dirty="0" err="1" smtClean="0"/>
              <a:t>batt</a:t>
            </a:r>
            <a:r>
              <a:rPr lang="sv-SE" sz="1200" dirty="0" smtClean="0"/>
              <a:t> </a:t>
            </a:r>
            <a:r>
              <a:rPr lang="sv-SE" sz="1200" dirty="0" err="1" smtClean="0"/>
              <a:t>released</a:t>
            </a:r>
            <a:r>
              <a:rPr lang="sv-SE" sz="1200" dirty="0" smtClean="0"/>
              <a:t> by Hanoi (4)</a:t>
            </a:r>
          </a:p>
          <a:p>
            <a:r>
              <a:rPr lang="sv-SE" sz="1200" dirty="0" smtClean="0"/>
              <a:t>Med 24, </a:t>
            </a:r>
            <a:r>
              <a:rPr lang="sv-SE" sz="1200" dirty="0" err="1" smtClean="0"/>
              <a:t>Ammo</a:t>
            </a:r>
            <a:r>
              <a:rPr lang="sv-SE" sz="1200" dirty="0" smtClean="0"/>
              <a:t> </a:t>
            </a:r>
            <a:r>
              <a:rPr lang="sv-SE" sz="1200" dirty="0"/>
              <a:t>8</a:t>
            </a:r>
            <a:r>
              <a:rPr lang="sv-SE" sz="1200" dirty="0" smtClean="0"/>
              <a:t>, </a:t>
            </a:r>
            <a:r>
              <a:rPr lang="sv-SE" sz="1200" dirty="0" err="1" smtClean="0"/>
              <a:t>Food</a:t>
            </a:r>
            <a:r>
              <a:rPr lang="sv-SE" sz="1200" dirty="0" smtClean="0"/>
              <a:t> 7, </a:t>
            </a:r>
            <a:br>
              <a:rPr lang="sv-SE" sz="1200" dirty="0" smtClean="0"/>
            </a:br>
            <a:r>
              <a:rPr lang="sv-SE" sz="1200" dirty="0" err="1" smtClean="0"/>
              <a:t>Fuel</a:t>
            </a:r>
            <a:r>
              <a:rPr lang="sv-SE" sz="1200" dirty="0" smtClean="0"/>
              <a:t> 7, Trucks 1 (10, 18, 4, 3, 1)</a:t>
            </a:r>
          </a:p>
        </p:txBody>
      </p:sp>
    </p:spTree>
    <p:extLst>
      <p:ext uri="{BB962C8B-B14F-4D97-AF65-F5344CB8AC3E}">
        <p14:creationId xmlns:p14="http://schemas.microsoft.com/office/powerpoint/2010/main" val="4257150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5.18519E-6 L 0.10243 -0.11552 " pathEditMode="relative" ptsTypes="AA">
                                      <p:cBhvr>
                                        <p:cTn id="6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7.5E-6 7.40741E-6 L -0.04723 0.00024 " pathEditMode="relative" ptsTypes="AA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96296E-6 L 0.06302 0.00023 " pathEditMode="relative" ptsTypes="AA">
                                      <p:cBhvr>
                                        <p:cTn id="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2.22222E-6 L -0.44097 -0.41528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4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049" y="-20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7.40741E-7 L 0.06302 0.01042 " pathEditMode="relative" ptsTypes="AA">
                                      <p:cBhvr>
                                        <p:cTn id="28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7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88" t="6934" r="8320" b="12386"/>
          <a:stretch/>
        </p:blipFill>
        <p:spPr bwMode="auto">
          <a:xfrm>
            <a:off x="7297677" y="3253169"/>
            <a:ext cx="156195" cy="138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Frihandsfigur 17"/>
          <p:cNvSpPr/>
          <p:nvPr/>
        </p:nvSpPr>
        <p:spPr>
          <a:xfrm>
            <a:off x="4043190" y="2208882"/>
            <a:ext cx="1613971" cy="1817783"/>
          </a:xfrm>
          <a:custGeom>
            <a:avLst/>
            <a:gdLst>
              <a:gd name="connsiteX0" fmla="*/ 0 w 1613971"/>
              <a:gd name="connsiteY0" fmla="*/ 1817783 h 1817783"/>
              <a:gd name="connsiteX1" fmla="*/ 27543 w 1613971"/>
              <a:gd name="connsiteY1" fmla="*/ 1250414 h 1817783"/>
              <a:gd name="connsiteX2" fmla="*/ 815249 w 1613971"/>
              <a:gd name="connsiteY2" fmla="*/ 749147 h 1817783"/>
              <a:gd name="connsiteX3" fmla="*/ 776690 w 1613971"/>
              <a:gd name="connsiteY3" fmla="*/ 429658 h 1817783"/>
              <a:gd name="connsiteX4" fmla="*/ 1041094 w 1613971"/>
              <a:gd name="connsiteY4" fmla="*/ 374573 h 1817783"/>
              <a:gd name="connsiteX5" fmla="*/ 1613971 w 1613971"/>
              <a:gd name="connsiteY5" fmla="*/ 0 h 1817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13971" h="1817783">
                <a:moveTo>
                  <a:pt x="0" y="1817783"/>
                </a:moveTo>
                <a:lnTo>
                  <a:pt x="27543" y="1250414"/>
                </a:lnTo>
                <a:lnTo>
                  <a:pt x="815249" y="749147"/>
                </a:lnTo>
                <a:lnTo>
                  <a:pt x="776690" y="429658"/>
                </a:lnTo>
                <a:lnTo>
                  <a:pt x="1041094" y="374573"/>
                </a:lnTo>
                <a:lnTo>
                  <a:pt x="1613971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9" name="Frihandsfigur 18"/>
          <p:cNvSpPr/>
          <p:nvPr/>
        </p:nvSpPr>
        <p:spPr>
          <a:xfrm>
            <a:off x="7812360" y="2200397"/>
            <a:ext cx="1296144" cy="680709"/>
          </a:xfrm>
          <a:custGeom>
            <a:avLst/>
            <a:gdLst>
              <a:gd name="connsiteX0" fmla="*/ 0 w 848299"/>
              <a:gd name="connsiteY0" fmla="*/ 33050 h 347031"/>
              <a:gd name="connsiteX1" fmla="*/ 110169 w 848299"/>
              <a:gd name="connsiteY1" fmla="*/ 347031 h 347031"/>
              <a:gd name="connsiteX2" fmla="*/ 782198 w 848299"/>
              <a:gd name="connsiteY2" fmla="*/ 336014 h 347031"/>
              <a:gd name="connsiteX3" fmla="*/ 848299 w 848299"/>
              <a:gd name="connsiteY3" fmla="*/ 0 h 347031"/>
              <a:gd name="connsiteX4" fmla="*/ 848299 w 848299"/>
              <a:gd name="connsiteY4" fmla="*/ 0 h 3470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48299" h="347031">
                <a:moveTo>
                  <a:pt x="0" y="33050"/>
                </a:moveTo>
                <a:lnTo>
                  <a:pt x="110169" y="347031"/>
                </a:lnTo>
                <a:lnTo>
                  <a:pt x="782198" y="336014"/>
                </a:lnTo>
                <a:lnTo>
                  <a:pt x="848299" y="0"/>
                </a:lnTo>
                <a:lnTo>
                  <a:pt x="848299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0" name="textruta 19"/>
          <p:cNvSpPr txBox="1"/>
          <p:nvPr/>
        </p:nvSpPr>
        <p:spPr>
          <a:xfrm>
            <a:off x="3606083" y="116632"/>
            <a:ext cx="20410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 err="1" smtClean="0"/>
              <a:t>Turn</a:t>
            </a:r>
            <a:r>
              <a:rPr lang="sv-SE" dirty="0" smtClean="0"/>
              <a:t> 16 – Apr 27-29</a:t>
            </a:r>
            <a:endParaRPr lang="sv-SE" dirty="0"/>
          </a:p>
        </p:txBody>
      </p:sp>
      <p:grpSp>
        <p:nvGrpSpPr>
          <p:cNvPr id="21" name="Grupp 20"/>
          <p:cNvGrpSpPr/>
          <p:nvPr/>
        </p:nvGrpSpPr>
        <p:grpSpPr>
          <a:xfrm>
            <a:off x="6119197" y="4360838"/>
            <a:ext cx="576063" cy="364306"/>
            <a:chOff x="1259632" y="4509120"/>
            <a:chExt cx="576063" cy="364306"/>
          </a:xfrm>
        </p:grpSpPr>
        <p:sp>
          <p:nvSpPr>
            <p:cNvPr id="22" name="Rektangel 21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3" name="Rak 22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Rak 23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textruta 24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26" name="Rak 25"/>
            <p:cNvCxnSpPr>
              <a:stCxn id="22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Rak 26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Rak 27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Grupp 28"/>
          <p:cNvGrpSpPr/>
          <p:nvPr/>
        </p:nvGrpSpPr>
        <p:grpSpPr>
          <a:xfrm>
            <a:off x="6372946" y="4634935"/>
            <a:ext cx="576063" cy="364306"/>
            <a:chOff x="1259632" y="4509120"/>
            <a:chExt cx="576063" cy="364306"/>
          </a:xfrm>
        </p:grpSpPr>
        <p:sp>
          <p:nvSpPr>
            <p:cNvPr id="30" name="Rektangel 29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209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1" name="Rak 30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Rak 31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textruta 32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34" name="Rak 33"/>
            <p:cNvCxnSpPr>
              <a:stCxn id="30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Rak 34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Rak 35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" name="Grupp 36"/>
          <p:cNvGrpSpPr/>
          <p:nvPr/>
        </p:nvGrpSpPr>
        <p:grpSpPr>
          <a:xfrm>
            <a:off x="5042380" y="1947741"/>
            <a:ext cx="576063" cy="364306"/>
            <a:chOff x="1259632" y="4509120"/>
            <a:chExt cx="576063" cy="364306"/>
          </a:xfrm>
        </p:grpSpPr>
        <p:sp>
          <p:nvSpPr>
            <p:cNvPr id="38" name="Rektangel 3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141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39" name="Rak 3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Rak 3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textruta 4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42" name="Rak 41"/>
            <p:cNvCxnSpPr>
              <a:stCxn id="3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Rak 42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Rak 43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5" name="Grupp 44"/>
          <p:cNvGrpSpPr/>
          <p:nvPr/>
        </p:nvGrpSpPr>
        <p:grpSpPr>
          <a:xfrm>
            <a:off x="8281077" y="2103812"/>
            <a:ext cx="576063" cy="364306"/>
            <a:chOff x="1259632" y="4509120"/>
            <a:chExt cx="576063" cy="364306"/>
          </a:xfrm>
        </p:grpSpPr>
        <p:sp>
          <p:nvSpPr>
            <p:cNvPr id="46" name="Rektangel 4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57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7" name="Rak 4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Rak 4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textruta 4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50" name="Rak 49"/>
            <p:cNvCxnSpPr>
              <a:stCxn id="4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Rak 50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Rak 51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" name="Grupp 52"/>
          <p:cNvGrpSpPr/>
          <p:nvPr/>
        </p:nvGrpSpPr>
        <p:grpSpPr>
          <a:xfrm>
            <a:off x="8602547" y="1306921"/>
            <a:ext cx="576063" cy="364306"/>
            <a:chOff x="1259632" y="4509120"/>
            <a:chExt cx="576063" cy="364306"/>
          </a:xfrm>
        </p:grpSpPr>
        <p:sp>
          <p:nvSpPr>
            <p:cNvPr id="54" name="Rektangel 5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5" name="Rak 5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Rak 5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textruta 56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58" name="Rak 57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Rak 58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0" name="Grupp 59"/>
          <p:cNvGrpSpPr/>
          <p:nvPr/>
        </p:nvGrpSpPr>
        <p:grpSpPr>
          <a:xfrm>
            <a:off x="4854443" y="2189868"/>
            <a:ext cx="576063" cy="364306"/>
            <a:chOff x="1259632" y="4509120"/>
            <a:chExt cx="576063" cy="364306"/>
          </a:xfrm>
        </p:grpSpPr>
        <p:sp>
          <p:nvSpPr>
            <p:cNvPr id="61" name="Rektangel 6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2" name="Rak 6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Rak 6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4" name="textruta 6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65" name="Rak 64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Rak 65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7" name="Grupp 66"/>
          <p:cNvGrpSpPr/>
          <p:nvPr/>
        </p:nvGrpSpPr>
        <p:grpSpPr>
          <a:xfrm>
            <a:off x="8053233" y="3109680"/>
            <a:ext cx="576063" cy="364306"/>
            <a:chOff x="1259632" y="4509120"/>
            <a:chExt cx="576063" cy="364306"/>
          </a:xfrm>
        </p:grpSpPr>
        <p:sp>
          <p:nvSpPr>
            <p:cNvPr id="68" name="Rektangel 6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69" name="Rak 6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Rak 6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textruta 7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72" name="Rak 71"/>
            <p:cNvCxnSpPr/>
            <p:nvPr/>
          </p:nvCxnSpPr>
          <p:spPr>
            <a:xfrm flipV="1">
              <a:off x="145418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Rak 72"/>
            <p:cNvCxnSpPr/>
            <p:nvPr/>
          </p:nvCxnSpPr>
          <p:spPr>
            <a:xfrm flipV="1">
              <a:off x="148747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4" name="Grupp 73"/>
          <p:cNvGrpSpPr/>
          <p:nvPr/>
        </p:nvGrpSpPr>
        <p:grpSpPr>
          <a:xfrm>
            <a:off x="5028734" y="3434368"/>
            <a:ext cx="576063" cy="364306"/>
            <a:chOff x="1259632" y="4509120"/>
            <a:chExt cx="576063" cy="364306"/>
          </a:xfrm>
        </p:grpSpPr>
        <p:sp>
          <p:nvSpPr>
            <p:cNvPr id="75" name="Rektangel 7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165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76" name="Rak 7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Rak 7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8" name="textruta 7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79" name="Rak 78"/>
            <p:cNvCxnSpPr>
              <a:stCxn id="75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Rak 79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Rak 80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2" name="Grupp 81"/>
          <p:cNvGrpSpPr/>
          <p:nvPr/>
        </p:nvGrpSpPr>
        <p:grpSpPr>
          <a:xfrm>
            <a:off x="1547664" y="1548743"/>
            <a:ext cx="576063" cy="364306"/>
            <a:chOff x="1259632" y="4509120"/>
            <a:chExt cx="576063" cy="364306"/>
          </a:xfrm>
        </p:grpSpPr>
        <p:sp>
          <p:nvSpPr>
            <p:cNvPr id="83" name="Rektangel 82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9933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9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84" name="Rak 83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Rak 84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6" name="textruta 85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304</a:t>
              </a:r>
              <a:endParaRPr lang="sv-SE" sz="700" b="1" dirty="0"/>
            </a:p>
          </p:txBody>
        </p:sp>
        <p:cxnSp>
          <p:nvCxnSpPr>
            <p:cNvPr id="87" name="Rak 86"/>
            <p:cNvCxnSpPr>
              <a:stCxn id="83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Rak 87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Rak 88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0" name="Grupp 89"/>
          <p:cNvGrpSpPr/>
          <p:nvPr/>
        </p:nvGrpSpPr>
        <p:grpSpPr>
          <a:xfrm>
            <a:off x="8604448" y="3109680"/>
            <a:ext cx="576063" cy="364306"/>
            <a:chOff x="1259632" y="4509120"/>
            <a:chExt cx="576063" cy="364306"/>
          </a:xfrm>
        </p:grpSpPr>
        <p:sp>
          <p:nvSpPr>
            <p:cNvPr id="91" name="Rektangel 9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92" name="Rak 9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Rak 9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4" name="textruta 9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148</a:t>
              </a:r>
              <a:endParaRPr lang="sv-SE" sz="700" b="1" dirty="0"/>
            </a:p>
          </p:txBody>
        </p:sp>
        <p:cxnSp>
          <p:nvCxnSpPr>
            <p:cNvPr id="95" name="Rak 94"/>
            <p:cNvCxnSpPr>
              <a:stCxn id="9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Rak 9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Rak 9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8" name="Grupp 97"/>
          <p:cNvGrpSpPr/>
          <p:nvPr/>
        </p:nvGrpSpPr>
        <p:grpSpPr>
          <a:xfrm>
            <a:off x="5954253" y="4930214"/>
            <a:ext cx="576063" cy="364306"/>
            <a:chOff x="1259632" y="4509120"/>
            <a:chExt cx="576063" cy="364306"/>
          </a:xfrm>
        </p:grpSpPr>
        <p:sp>
          <p:nvSpPr>
            <p:cNvPr id="99" name="Rektangel 9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36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00" name="Rak 9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Rak 10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2" name="textruta 10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103" name="Rak 102"/>
            <p:cNvCxnSpPr>
              <a:stCxn id="99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Rak 103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Rak 104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6" name="Grupp 105"/>
          <p:cNvGrpSpPr/>
          <p:nvPr/>
        </p:nvGrpSpPr>
        <p:grpSpPr>
          <a:xfrm rot="4148855">
            <a:off x="5510718" y="2155663"/>
            <a:ext cx="258364" cy="296646"/>
            <a:chOff x="3448687" y="2596601"/>
            <a:chExt cx="374222" cy="296646"/>
          </a:xfrm>
        </p:grpSpPr>
        <p:sp>
          <p:nvSpPr>
            <p:cNvPr id="107" name="Ellips 106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08" name="Rak 107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Rak 108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Rak 109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Rak 110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Rak 111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Rak 112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Rak 113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Rak 114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6" name="Grupp 115"/>
          <p:cNvGrpSpPr/>
          <p:nvPr/>
        </p:nvGrpSpPr>
        <p:grpSpPr>
          <a:xfrm>
            <a:off x="4448230" y="2625019"/>
            <a:ext cx="576063" cy="364306"/>
            <a:chOff x="1259632" y="4509120"/>
            <a:chExt cx="576063" cy="364306"/>
          </a:xfrm>
        </p:grpSpPr>
        <p:sp>
          <p:nvSpPr>
            <p:cNvPr id="117" name="Rektangel 116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174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18" name="Rak 117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Rak 118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0" name="textruta 119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121" name="Rak 120"/>
            <p:cNvCxnSpPr>
              <a:stCxn id="117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Rak 121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Rak 122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4" name="Grupp 123"/>
          <p:cNvGrpSpPr/>
          <p:nvPr/>
        </p:nvGrpSpPr>
        <p:grpSpPr>
          <a:xfrm>
            <a:off x="4572000" y="4193555"/>
            <a:ext cx="576063" cy="364306"/>
            <a:chOff x="1259632" y="4509120"/>
            <a:chExt cx="576063" cy="364306"/>
          </a:xfrm>
        </p:grpSpPr>
        <p:sp>
          <p:nvSpPr>
            <p:cNvPr id="125" name="Rektangel 124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66CC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(165)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126" name="Rak 125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Rak 126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8" name="textruta 127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312</a:t>
              </a:r>
              <a:endParaRPr lang="sv-SE" sz="700" b="1" dirty="0"/>
            </a:p>
          </p:txBody>
        </p:sp>
        <p:cxnSp>
          <p:nvCxnSpPr>
            <p:cNvPr id="129" name="Rak 128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Rak 129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2" name="textruta 131"/>
          <p:cNvSpPr txBox="1"/>
          <p:nvPr/>
        </p:nvSpPr>
        <p:spPr>
          <a:xfrm>
            <a:off x="298090" y="6351711"/>
            <a:ext cx="3331618" cy="461665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wrap="none" rtlCol="0">
            <a:spAutoFit/>
          </a:bodyPr>
          <a:lstStyle/>
          <a:p>
            <a:r>
              <a:rPr lang="sv-SE" sz="1200" dirty="0" smtClean="0"/>
              <a:t>The game is </a:t>
            </a:r>
            <a:r>
              <a:rPr lang="sv-SE" sz="1200" dirty="0" err="1" smtClean="0"/>
              <a:t>paused</a:t>
            </a:r>
            <a:r>
              <a:rPr lang="sv-SE" sz="1200" dirty="0" smtClean="0"/>
              <a:t> at the </a:t>
            </a:r>
            <a:r>
              <a:rPr lang="sv-SE" sz="1200" dirty="0" err="1" smtClean="0"/>
              <a:t>French</a:t>
            </a:r>
            <a:r>
              <a:rPr lang="sv-SE" sz="1200" dirty="0" smtClean="0"/>
              <a:t> </a:t>
            </a:r>
            <a:r>
              <a:rPr lang="sv-SE" sz="1200" dirty="0" err="1" smtClean="0"/>
              <a:t>supply</a:t>
            </a:r>
            <a:r>
              <a:rPr lang="sv-SE" sz="1200" dirty="0" smtClean="0"/>
              <a:t> segment.</a:t>
            </a:r>
          </a:p>
          <a:p>
            <a:r>
              <a:rPr lang="sv-SE" sz="1200" dirty="0" smtClean="0"/>
              <a:t>And </a:t>
            </a:r>
            <a:r>
              <a:rPr lang="sv-SE" sz="1200" dirty="0" err="1" smtClean="0"/>
              <a:t>their</a:t>
            </a:r>
            <a:r>
              <a:rPr lang="sv-SE" sz="1200" dirty="0" smtClean="0"/>
              <a:t> coming </a:t>
            </a:r>
            <a:r>
              <a:rPr lang="sv-SE" sz="1200" dirty="0" err="1" smtClean="0"/>
              <a:t>counter</a:t>
            </a:r>
            <a:r>
              <a:rPr lang="sv-SE" sz="1200" dirty="0" smtClean="0"/>
              <a:t> attacks at Isabelle</a:t>
            </a:r>
            <a:endParaRPr lang="sv-SE" sz="1200" dirty="0"/>
          </a:p>
        </p:txBody>
      </p:sp>
      <p:grpSp>
        <p:nvGrpSpPr>
          <p:cNvPr id="140" name="Grupp 139"/>
          <p:cNvGrpSpPr/>
          <p:nvPr/>
        </p:nvGrpSpPr>
        <p:grpSpPr>
          <a:xfrm rot="4148855">
            <a:off x="5001242" y="2579203"/>
            <a:ext cx="258364" cy="296646"/>
            <a:chOff x="3448687" y="2596601"/>
            <a:chExt cx="374222" cy="296646"/>
          </a:xfrm>
        </p:grpSpPr>
        <p:sp>
          <p:nvSpPr>
            <p:cNvPr id="141" name="Ellips 140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42" name="Rak 141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Rak 142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Rak 143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Rak 144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Rak 145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" name="Rak 146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" name="Rak 147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" name="Rak 148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0" name="Grupp 159"/>
          <p:cNvGrpSpPr/>
          <p:nvPr/>
        </p:nvGrpSpPr>
        <p:grpSpPr>
          <a:xfrm>
            <a:off x="5669261" y="4000399"/>
            <a:ext cx="374222" cy="296646"/>
            <a:chOff x="3448687" y="2596601"/>
            <a:chExt cx="374222" cy="296646"/>
          </a:xfrm>
        </p:grpSpPr>
        <p:sp>
          <p:nvSpPr>
            <p:cNvPr id="161" name="Ellips 160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62" name="Rak 161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3" name="Rak 162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Rak 163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Rak 164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Rak 165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Rak 166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Rak 167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Rak 168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0" name="Grupp 169"/>
          <p:cNvGrpSpPr/>
          <p:nvPr/>
        </p:nvGrpSpPr>
        <p:grpSpPr>
          <a:xfrm rot="3424874">
            <a:off x="5955946" y="2276695"/>
            <a:ext cx="374222" cy="296646"/>
            <a:chOff x="3448687" y="2596601"/>
            <a:chExt cx="374222" cy="296646"/>
          </a:xfrm>
        </p:grpSpPr>
        <p:sp>
          <p:nvSpPr>
            <p:cNvPr id="171" name="Ellips 170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72" name="Rak 171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Rak 172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Rak 173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Rak 174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Rak 175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Rak 176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Rak 177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Rak 178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0" name="Grupp 179"/>
          <p:cNvGrpSpPr/>
          <p:nvPr/>
        </p:nvGrpSpPr>
        <p:grpSpPr>
          <a:xfrm rot="19377325">
            <a:off x="6880128" y="2358174"/>
            <a:ext cx="590978" cy="512483"/>
            <a:chOff x="3448687" y="2596601"/>
            <a:chExt cx="374222" cy="296646"/>
          </a:xfrm>
        </p:grpSpPr>
        <p:sp>
          <p:nvSpPr>
            <p:cNvPr id="181" name="Ellips 180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82" name="Rak 181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Rak 182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Rak 183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Rak 184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Rak 185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Rak 186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Rak 187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Rak 188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0" name="Grupp 189"/>
          <p:cNvGrpSpPr/>
          <p:nvPr/>
        </p:nvGrpSpPr>
        <p:grpSpPr>
          <a:xfrm rot="3424874">
            <a:off x="6307457" y="2478670"/>
            <a:ext cx="374222" cy="296646"/>
            <a:chOff x="3448687" y="2596601"/>
            <a:chExt cx="374222" cy="296646"/>
          </a:xfrm>
        </p:grpSpPr>
        <p:sp>
          <p:nvSpPr>
            <p:cNvPr id="191" name="Ellips 190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192" name="Rak 191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Rak 192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Rak 193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Rak 194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Rak 195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Rak 196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Rak 197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Rak 198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0" name="Grupp 209"/>
          <p:cNvGrpSpPr/>
          <p:nvPr/>
        </p:nvGrpSpPr>
        <p:grpSpPr>
          <a:xfrm>
            <a:off x="5004049" y="4204564"/>
            <a:ext cx="576063" cy="364306"/>
            <a:chOff x="1259632" y="4509120"/>
            <a:chExt cx="576063" cy="364306"/>
          </a:xfrm>
        </p:grpSpPr>
        <p:sp>
          <p:nvSpPr>
            <p:cNvPr id="211" name="Rektangel 21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88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12" name="Rak 21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Rak 21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4" name="textruta 21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215" name="Rak 214"/>
            <p:cNvCxnSpPr>
              <a:stCxn id="21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Rak 21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Rak 21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5" name="Explosion 1 224"/>
          <p:cNvSpPr/>
          <p:nvPr/>
        </p:nvSpPr>
        <p:spPr>
          <a:xfrm>
            <a:off x="6422304" y="3845154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239" name="Grupp 238"/>
          <p:cNvGrpSpPr/>
          <p:nvPr/>
        </p:nvGrpSpPr>
        <p:grpSpPr>
          <a:xfrm rot="3424874">
            <a:off x="6761640" y="4521086"/>
            <a:ext cx="374222" cy="296646"/>
            <a:chOff x="3448687" y="2596601"/>
            <a:chExt cx="374222" cy="296646"/>
          </a:xfrm>
        </p:grpSpPr>
        <p:sp>
          <p:nvSpPr>
            <p:cNvPr id="240" name="Ellips 23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41" name="Rak 24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Rak 24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Rak 24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Rak 24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Rak 24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Rak 24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Rak 24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Rak 247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9" name="Grupp 248"/>
          <p:cNvGrpSpPr/>
          <p:nvPr/>
        </p:nvGrpSpPr>
        <p:grpSpPr>
          <a:xfrm>
            <a:off x="5295039" y="2995657"/>
            <a:ext cx="374222" cy="296646"/>
            <a:chOff x="3448687" y="2596601"/>
            <a:chExt cx="374222" cy="296646"/>
          </a:xfrm>
        </p:grpSpPr>
        <p:sp>
          <p:nvSpPr>
            <p:cNvPr id="250" name="Ellips 24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51" name="Rak 25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Rak 25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Rak 25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Rak 25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Rak 25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6" name="Rak 25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Rak 25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Rak 257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9" name="Grupp 258"/>
          <p:cNvGrpSpPr/>
          <p:nvPr/>
        </p:nvGrpSpPr>
        <p:grpSpPr>
          <a:xfrm rot="4148855">
            <a:off x="6518019" y="4024341"/>
            <a:ext cx="258364" cy="296646"/>
            <a:chOff x="3448687" y="2596601"/>
            <a:chExt cx="374222" cy="296646"/>
          </a:xfrm>
        </p:grpSpPr>
        <p:sp>
          <p:nvSpPr>
            <p:cNvPr id="260" name="Ellips 25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61" name="Rak 26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Rak 26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3" name="Rak 26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Rak 26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Rak 26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Rak 26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Rak 26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Rak 267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9" name="Grupp 268"/>
          <p:cNvGrpSpPr/>
          <p:nvPr/>
        </p:nvGrpSpPr>
        <p:grpSpPr>
          <a:xfrm rot="4148855">
            <a:off x="7006468" y="3994733"/>
            <a:ext cx="258364" cy="296646"/>
            <a:chOff x="3448687" y="2596601"/>
            <a:chExt cx="374222" cy="296646"/>
          </a:xfrm>
        </p:grpSpPr>
        <p:sp>
          <p:nvSpPr>
            <p:cNvPr id="270" name="Ellips 26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71" name="Rak 27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2" name="Rak 27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3" name="Rak 27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4" name="Rak 27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5" name="Rak 27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6" name="Rak 27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7" name="Rak 27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Rak 277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9" name="Grupp 278"/>
          <p:cNvGrpSpPr/>
          <p:nvPr/>
        </p:nvGrpSpPr>
        <p:grpSpPr>
          <a:xfrm rot="4148855">
            <a:off x="7165579" y="3803086"/>
            <a:ext cx="258364" cy="296646"/>
            <a:chOff x="3448687" y="2596601"/>
            <a:chExt cx="374222" cy="296646"/>
          </a:xfrm>
        </p:grpSpPr>
        <p:sp>
          <p:nvSpPr>
            <p:cNvPr id="280" name="Ellips 27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81" name="Rak 28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2" name="Rak 28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Rak 28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4" name="Rak 28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5" name="Rak 28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6" name="Rak 28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7" name="Rak 28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8" name="Rak 287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9" name="Grupp 288"/>
          <p:cNvGrpSpPr/>
          <p:nvPr/>
        </p:nvGrpSpPr>
        <p:grpSpPr>
          <a:xfrm rot="4148855">
            <a:off x="6780584" y="4044994"/>
            <a:ext cx="258364" cy="296646"/>
            <a:chOff x="3448687" y="2596601"/>
            <a:chExt cx="374222" cy="296646"/>
          </a:xfrm>
        </p:grpSpPr>
        <p:sp>
          <p:nvSpPr>
            <p:cNvPr id="290" name="Ellips 28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291" name="Rak 29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Rak 29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3" name="Rak 29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Rak 29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5" name="Rak 29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6" name="Rak 29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7" name="Rak 29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Rak 297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9" name="Grupp 298"/>
          <p:cNvGrpSpPr/>
          <p:nvPr/>
        </p:nvGrpSpPr>
        <p:grpSpPr>
          <a:xfrm rot="4148855">
            <a:off x="6190767" y="3820148"/>
            <a:ext cx="258364" cy="296646"/>
            <a:chOff x="3448687" y="2596601"/>
            <a:chExt cx="374222" cy="296646"/>
          </a:xfrm>
        </p:grpSpPr>
        <p:sp>
          <p:nvSpPr>
            <p:cNvPr id="300" name="Ellips 29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01" name="Rak 30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Rak 30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3" name="Rak 30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4" name="Rak 30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5" name="Rak 30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6" name="Rak 30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Rak 30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8" name="Rak 307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9" name="Grupp 308"/>
          <p:cNvGrpSpPr/>
          <p:nvPr/>
        </p:nvGrpSpPr>
        <p:grpSpPr>
          <a:xfrm rot="4148855">
            <a:off x="5578535" y="3590162"/>
            <a:ext cx="258364" cy="296646"/>
            <a:chOff x="3448687" y="2596601"/>
            <a:chExt cx="374222" cy="296646"/>
          </a:xfrm>
        </p:grpSpPr>
        <p:sp>
          <p:nvSpPr>
            <p:cNvPr id="310" name="Ellips 30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11" name="Rak 31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2" name="Rak 31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3" name="Rak 31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4" name="Rak 31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5" name="Rak 31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6" name="Rak 31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7" name="Rak 31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8" name="Rak 317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9" name="Grupp 318"/>
          <p:cNvGrpSpPr/>
          <p:nvPr/>
        </p:nvGrpSpPr>
        <p:grpSpPr>
          <a:xfrm rot="4148855">
            <a:off x="6425851" y="3829196"/>
            <a:ext cx="258364" cy="296646"/>
            <a:chOff x="3448687" y="2596601"/>
            <a:chExt cx="374222" cy="296646"/>
          </a:xfrm>
        </p:grpSpPr>
        <p:sp>
          <p:nvSpPr>
            <p:cNvPr id="320" name="Ellips 31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21" name="Rak 32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2" name="Rak 32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3" name="Rak 32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4" name="Rak 32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5" name="Rak 32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6" name="Rak 32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7" name="Rak 32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8" name="Rak 327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9" name="Grupp 328"/>
          <p:cNvGrpSpPr/>
          <p:nvPr/>
        </p:nvGrpSpPr>
        <p:grpSpPr>
          <a:xfrm rot="1758454">
            <a:off x="5736926" y="3403619"/>
            <a:ext cx="590978" cy="512483"/>
            <a:chOff x="3448687" y="2596601"/>
            <a:chExt cx="374222" cy="296646"/>
          </a:xfrm>
        </p:grpSpPr>
        <p:sp>
          <p:nvSpPr>
            <p:cNvPr id="330" name="Ellips 32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31" name="Rak 33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2" name="Rak 33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3" name="Rak 33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4" name="Rak 33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5" name="Rak 33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6" name="Rak 33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7" name="Rak 33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8" name="Rak 337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9" name="Grupp 338"/>
          <p:cNvGrpSpPr/>
          <p:nvPr/>
        </p:nvGrpSpPr>
        <p:grpSpPr>
          <a:xfrm rot="4148855">
            <a:off x="6888854" y="3415579"/>
            <a:ext cx="258364" cy="296646"/>
            <a:chOff x="3448687" y="2596601"/>
            <a:chExt cx="374222" cy="296646"/>
          </a:xfrm>
        </p:grpSpPr>
        <p:sp>
          <p:nvSpPr>
            <p:cNvPr id="340" name="Ellips 33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41" name="Rak 34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2" name="Rak 34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3" name="Rak 34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4" name="Rak 34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5" name="Rak 34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6" name="Rak 34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7" name="Rak 34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8" name="Rak 347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9" name="Grupp 348"/>
          <p:cNvGrpSpPr/>
          <p:nvPr/>
        </p:nvGrpSpPr>
        <p:grpSpPr>
          <a:xfrm rot="4148855">
            <a:off x="6765353" y="3610851"/>
            <a:ext cx="258364" cy="296646"/>
            <a:chOff x="3448687" y="2596601"/>
            <a:chExt cx="374222" cy="296646"/>
          </a:xfrm>
        </p:grpSpPr>
        <p:sp>
          <p:nvSpPr>
            <p:cNvPr id="350" name="Ellips 34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51" name="Rak 35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2" name="Rak 35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3" name="Rak 35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4" name="Rak 35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5" name="Rak 35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6" name="Rak 35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7" name="Rak 35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8" name="Rak 357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9" name="Grupp 358"/>
          <p:cNvGrpSpPr/>
          <p:nvPr/>
        </p:nvGrpSpPr>
        <p:grpSpPr>
          <a:xfrm rot="4148855">
            <a:off x="6665467" y="3819082"/>
            <a:ext cx="258364" cy="296646"/>
            <a:chOff x="3448687" y="2596601"/>
            <a:chExt cx="374222" cy="296646"/>
          </a:xfrm>
        </p:grpSpPr>
        <p:sp>
          <p:nvSpPr>
            <p:cNvPr id="360" name="Ellips 35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61" name="Rak 36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2" name="Rak 36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3" name="Rak 36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4" name="Rak 36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5" name="Rak 36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6" name="Rak 36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7" name="Rak 36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8" name="Rak 367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9" name="Grupp 368"/>
          <p:cNvGrpSpPr/>
          <p:nvPr/>
        </p:nvGrpSpPr>
        <p:grpSpPr>
          <a:xfrm rot="4148855">
            <a:off x="6444225" y="2993624"/>
            <a:ext cx="258364" cy="296646"/>
            <a:chOff x="3448687" y="2596601"/>
            <a:chExt cx="374222" cy="296646"/>
          </a:xfrm>
        </p:grpSpPr>
        <p:sp>
          <p:nvSpPr>
            <p:cNvPr id="370" name="Ellips 36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71" name="Rak 37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2" name="Rak 37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3" name="Rak 37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4" name="Rak 37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5" name="Rak 37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6" name="Rak 37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7" name="Rak 37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8" name="Rak 377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9" name="Grupp 378"/>
          <p:cNvGrpSpPr/>
          <p:nvPr/>
        </p:nvGrpSpPr>
        <p:grpSpPr>
          <a:xfrm>
            <a:off x="7195136" y="3391749"/>
            <a:ext cx="374222" cy="296646"/>
            <a:chOff x="3448687" y="2596601"/>
            <a:chExt cx="374222" cy="296646"/>
          </a:xfrm>
        </p:grpSpPr>
        <p:sp>
          <p:nvSpPr>
            <p:cNvPr id="380" name="Ellips 37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81" name="Rak 38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2" name="Rak 38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3" name="Rak 38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4" name="Rak 38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5" name="Rak 38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6" name="Rak 38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7" name="Rak 38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8" name="Rak 387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9" name="Grupp 388"/>
          <p:cNvGrpSpPr/>
          <p:nvPr/>
        </p:nvGrpSpPr>
        <p:grpSpPr>
          <a:xfrm>
            <a:off x="5901907" y="3193231"/>
            <a:ext cx="374222" cy="296646"/>
            <a:chOff x="3448687" y="2596601"/>
            <a:chExt cx="374222" cy="296646"/>
          </a:xfrm>
        </p:grpSpPr>
        <p:sp>
          <p:nvSpPr>
            <p:cNvPr id="390" name="Ellips 38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391" name="Rak 39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2" name="Rak 39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3" name="Rak 39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4" name="Rak 39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5" name="Rak 39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6" name="Rak 39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7" name="Rak 39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8" name="Rak 397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9" name="Grupp 398"/>
          <p:cNvGrpSpPr/>
          <p:nvPr/>
        </p:nvGrpSpPr>
        <p:grpSpPr>
          <a:xfrm rot="3424874">
            <a:off x="7382246" y="3116111"/>
            <a:ext cx="374222" cy="296646"/>
            <a:chOff x="3448687" y="2596601"/>
            <a:chExt cx="374222" cy="296646"/>
          </a:xfrm>
        </p:grpSpPr>
        <p:sp>
          <p:nvSpPr>
            <p:cNvPr id="400" name="Ellips 399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401" name="Rak 400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2" name="Rak 401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3" name="Rak 402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4" name="Rak 403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5" name="Rak 404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6" name="Rak 405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7" name="Rak 406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8" name="Rak 407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09" name="Frihandsfigur 408"/>
          <p:cNvSpPr/>
          <p:nvPr/>
        </p:nvSpPr>
        <p:spPr>
          <a:xfrm>
            <a:off x="6180463" y="2577947"/>
            <a:ext cx="1911426" cy="925417"/>
          </a:xfrm>
          <a:custGeom>
            <a:avLst/>
            <a:gdLst>
              <a:gd name="connsiteX0" fmla="*/ 1911426 w 1911426"/>
              <a:gd name="connsiteY0" fmla="*/ 925417 h 925417"/>
              <a:gd name="connsiteX1" fmla="*/ 1327532 w 1911426"/>
              <a:gd name="connsiteY1" fmla="*/ 0 h 925417"/>
              <a:gd name="connsiteX2" fmla="*/ 1090670 w 1911426"/>
              <a:gd name="connsiteY2" fmla="*/ 275422 h 925417"/>
              <a:gd name="connsiteX3" fmla="*/ 622453 w 1911426"/>
              <a:gd name="connsiteY3" fmla="*/ 38559 h 925417"/>
              <a:gd name="connsiteX4" fmla="*/ 402115 w 1911426"/>
              <a:gd name="connsiteY4" fmla="*/ 236863 h 925417"/>
              <a:gd name="connsiteX5" fmla="*/ 0 w 1911426"/>
              <a:gd name="connsiteY5" fmla="*/ 60593 h 9254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11426" h="925417">
                <a:moveTo>
                  <a:pt x="1911426" y="925417"/>
                </a:moveTo>
                <a:lnTo>
                  <a:pt x="1327532" y="0"/>
                </a:lnTo>
                <a:lnTo>
                  <a:pt x="1090670" y="275422"/>
                </a:lnTo>
                <a:lnTo>
                  <a:pt x="622453" y="38559"/>
                </a:lnTo>
                <a:lnTo>
                  <a:pt x="402115" y="236863"/>
                </a:lnTo>
                <a:lnTo>
                  <a:pt x="0" y="60593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410" name="Grupp 409"/>
          <p:cNvGrpSpPr/>
          <p:nvPr/>
        </p:nvGrpSpPr>
        <p:grpSpPr>
          <a:xfrm>
            <a:off x="5552416" y="4375941"/>
            <a:ext cx="576063" cy="364306"/>
            <a:chOff x="1259632" y="4509120"/>
            <a:chExt cx="576063" cy="364306"/>
          </a:xfrm>
        </p:grpSpPr>
        <p:sp>
          <p:nvSpPr>
            <p:cNvPr id="411" name="Rektangel 410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102-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12" name="Rak 411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3" name="Rak 412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4" name="textruta 413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415" name="Rak 414"/>
            <p:cNvCxnSpPr>
              <a:stCxn id="411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6" name="Rak 415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7" name="Rak 416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8" name="Grupp 417"/>
          <p:cNvGrpSpPr/>
          <p:nvPr/>
        </p:nvGrpSpPr>
        <p:grpSpPr>
          <a:xfrm>
            <a:off x="1635640" y="1513096"/>
            <a:ext cx="576063" cy="364306"/>
            <a:chOff x="1259632" y="4509120"/>
            <a:chExt cx="576063" cy="364306"/>
          </a:xfrm>
        </p:grpSpPr>
        <p:sp>
          <p:nvSpPr>
            <p:cNvPr id="419" name="Rektangel 418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(102)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20" name="Rak 419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1" name="Rak 420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2" name="textruta 421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423" name="Rak 422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4" name="Rak 423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Frihandsfigur 1"/>
          <p:cNvSpPr/>
          <p:nvPr/>
        </p:nvSpPr>
        <p:spPr>
          <a:xfrm>
            <a:off x="5728771" y="4037682"/>
            <a:ext cx="1784733" cy="605928"/>
          </a:xfrm>
          <a:custGeom>
            <a:avLst/>
            <a:gdLst>
              <a:gd name="connsiteX0" fmla="*/ 1784733 w 1784733"/>
              <a:gd name="connsiteY0" fmla="*/ 605928 h 605928"/>
              <a:gd name="connsiteX1" fmla="*/ 1448718 w 1784733"/>
              <a:gd name="connsiteY1" fmla="*/ 424149 h 605928"/>
              <a:gd name="connsiteX2" fmla="*/ 1024569 w 1784733"/>
              <a:gd name="connsiteY2" fmla="*/ 435166 h 605928"/>
              <a:gd name="connsiteX3" fmla="*/ 864824 w 1784733"/>
              <a:gd name="connsiteY3" fmla="*/ 192795 h 605928"/>
              <a:gd name="connsiteX4" fmla="*/ 352540 w 1784733"/>
              <a:gd name="connsiteY4" fmla="*/ 220337 h 605928"/>
              <a:gd name="connsiteX5" fmla="*/ 302964 w 1784733"/>
              <a:gd name="connsiteY5" fmla="*/ 0 h 605928"/>
              <a:gd name="connsiteX6" fmla="*/ 0 w 1784733"/>
              <a:gd name="connsiteY6" fmla="*/ 0 h 605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84733" h="605928">
                <a:moveTo>
                  <a:pt x="1784733" y="605928"/>
                </a:moveTo>
                <a:lnTo>
                  <a:pt x="1448718" y="424149"/>
                </a:lnTo>
                <a:lnTo>
                  <a:pt x="1024569" y="435166"/>
                </a:lnTo>
                <a:lnTo>
                  <a:pt x="864824" y="192795"/>
                </a:lnTo>
                <a:lnTo>
                  <a:pt x="352540" y="220337"/>
                </a:lnTo>
                <a:lnTo>
                  <a:pt x="302964" y="0"/>
                </a:lnTo>
                <a:lnTo>
                  <a:pt x="0" y="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426" name="Explosion 1 425"/>
          <p:cNvSpPr/>
          <p:nvPr/>
        </p:nvSpPr>
        <p:spPr>
          <a:xfrm>
            <a:off x="6462693" y="3042577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427" name="Explosion 1 426"/>
          <p:cNvSpPr/>
          <p:nvPr/>
        </p:nvSpPr>
        <p:spPr>
          <a:xfrm>
            <a:off x="6558530" y="2792500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428" name="Explosion 1 427"/>
          <p:cNvSpPr/>
          <p:nvPr/>
        </p:nvSpPr>
        <p:spPr>
          <a:xfrm>
            <a:off x="6554578" y="4051411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429" name="Explosion 1 428"/>
          <p:cNvSpPr/>
          <p:nvPr/>
        </p:nvSpPr>
        <p:spPr>
          <a:xfrm>
            <a:off x="6325065" y="3218344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430" name="Explosion 1 429"/>
          <p:cNvSpPr/>
          <p:nvPr/>
        </p:nvSpPr>
        <p:spPr>
          <a:xfrm>
            <a:off x="7039279" y="4027623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431" name="Explosion 1 430"/>
          <p:cNvSpPr/>
          <p:nvPr/>
        </p:nvSpPr>
        <p:spPr>
          <a:xfrm>
            <a:off x="5732403" y="3006877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432" name="Explosion 1 431"/>
          <p:cNvSpPr/>
          <p:nvPr/>
        </p:nvSpPr>
        <p:spPr>
          <a:xfrm>
            <a:off x="5631920" y="3235857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433" name="Explosion 1 432"/>
          <p:cNvSpPr/>
          <p:nvPr/>
        </p:nvSpPr>
        <p:spPr>
          <a:xfrm>
            <a:off x="6692856" y="4270629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434" name="Explosion 1 433"/>
          <p:cNvSpPr/>
          <p:nvPr/>
        </p:nvSpPr>
        <p:spPr>
          <a:xfrm>
            <a:off x="6723726" y="3860499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435" name="Explosion 1 434"/>
          <p:cNvSpPr/>
          <p:nvPr/>
        </p:nvSpPr>
        <p:spPr>
          <a:xfrm>
            <a:off x="7255303" y="3208315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436" name="Explosion 1 435"/>
          <p:cNvSpPr/>
          <p:nvPr/>
        </p:nvSpPr>
        <p:spPr>
          <a:xfrm>
            <a:off x="7184335" y="3427319"/>
            <a:ext cx="216024" cy="216024"/>
          </a:xfrm>
          <a:prstGeom prst="irregularSeal1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437" name="Höger 436"/>
          <p:cNvSpPr/>
          <p:nvPr/>
        </p:nvSpPr>
        <p:spPr>
          <a:xfrm rot="18717844">
            <a:off x="5888107" y="2326901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438" name="Höger 437"/>
          <p:cNvSpPr/>
          <p:nvPr/>
        </p:nvSpPr>
        <p:spPr>
          <a:xfrm rot="10800000">
            <a:off x="6227269" y="2337423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439" name="Höger 438"/>
          <p:cNvSpPr/>
          <p:nvPr/>
        </p:nvSpPr>
        <p:spPr>
          <a:xfrm rot="10800000">
            <a:off x="6550516" y="2599969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440" name="Höger 439"/>
          <p:cNvSpPr/>
          <p:nvPr/>
        </p:nvSpPr>
        <p:spPr>
          <a:xfrm rot="10800000">
            <a:off x="6493564" y="2444002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441" name="Höger 440"/>
          <p:cNvSpPr/>
          <p:nvPr/>
        </p:nvSpPr>
        <p:spPr>
          <a:xfrm rot="167535">
            <a:off x="5054094" y="3014002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442" name="Höger 441"/>
          <p:cNvSpPr/>
          <p:nvPr/>
        </p:nvSpPr>
        <p:spPr>
          <a:xfrm rot="18794450">
            <a:off x="5468161" y="3353952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443" name="Höger 442"/>
          <p:cNvSpPr/>
          <p:nvPr/>
        </p:nvSpPr>
        <p:spPr>
          <a:xfrm rot="18794450">
            <a:off x="5469570" y="3793004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444" name="Höger 443"/>
          <p:cNvSpPr/>
          <p:nvPr/>
        </p:nvSpPr>
        <p:spPr>
          <a:xfrm rot="18794450">
            <a:off x="5754233" y="3735719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445" name="Höger 444"/>
          <p:cNvSpPr/>
          <p:nvPr/>
        </p:nvSpPr>
        <p:spPr>
          <a:xfrm rot="233866">
            <a:off x="6379223" y="4075934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446" name="Höger 445"/>
          <p:cNvSpPr/>
          <p:nvPr/>
        </p:nvSpPr>
        <p:spPr>
          <a:xfrm rot="14039233">
            <a:off x="7049506" y="4207942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447" name="Höger 446"/>
          <p:cNvSpPr/>
          <p:nvPr/>
        </p:nvSpPr>
        <p:spPr>
          <a:xfrm rot="14039233">
            <a:off x="7239113" y="4000036"/>
            <a:ext cx="297747" cy="216751"/>
          </a:xfrm>
          <a:prstGeom prst="right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448" name="Grupp 447"/>
          <p:cNvGrpSpPr/>
          <p:nvPr/>
        </p:nvGrpSpPr>
        <p:grpSpPr>
          <a:xfrm rot="4148855">
            <a:off x="6315884" y="2368417"/>
            <a:ext cx="258364" cy="296646"/>
            <a:chOff x="3448687" y="2596601"/>
            <a:chExt cx="374222" cy="296646"/>
          </a:xfrm>
        </p:grpSpPr>
        <p:sp>
          <p:nvSpPr>
            <p:cNvPr id="449" name="Ellips 448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450" name="Rak 449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1" name="Rak 450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2" name="Rak 451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3" name="Rak 452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4" name="Rak 453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5" name="Rak 454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6" name="Rak 455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7" name="Rak 456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58" name="Grupp 457"/>
          <p:cNvGrpSpPr/>
          <p:nvPr/>
        </p:nvGrpSpPr>
        <p:grpSpPr>
          <a:xfrm rot="4148855">
            <a:off x="5468037" y="2995597"/>
            <a:ext cx="258364" cy="296646"/>
            <a:chOff x="3448687" y="2596601"/>
            <a:chExt cx="374222" cy="296646"/>
          </a:xfrm>
        </p:grpSpPr>
        <p:sp>
          <p:nvSpPr>
            <p:cNvPr id="459" name="Ellips 458"/>
            <p:cNvSpPr/>
            <p:nvPr/>
          </p:nvSpPr>
          <p:spPr>
            <a:xfrm>
              <a:off x="3465591" y="2636912"/>
              <a:ext cx="337111" cy="21602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460" name="Rak 459"/>
            <p:cNvCxnSpPr/>
            <p:nvPr/>
          </p:nvCxnSpPr>
          <p:spPr>
            <a:xfrm flipH="1">
              <a:off x="3614585" y="2817255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1" name="Rak 460"/>
            <p:cNvCxnSpPr/>
            <p:nvPr/>
          </p:nvCxnSpPr>
          <p:spPr>
            <a:xfrm>
              <a:off x="3614585" y="2812625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2" name="Rak 461"/>
            <p:cNvCxnSpPr/>
            <p:nvPr/>
          </p:nvCxnSpPr>
          <p:spPr>
            <a:xfrm flipH="1">
              <a:off x="3448687" y="2709243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3" name="Rak 462"/>
            <p:cNvCxnSpPr/>
            <p:nvPr/>
          </p:nvCxnSpPr>
          <p:spPr>
            <a:xfrm>
              <a:off x="3448687" y="2704613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4" name="Rak 463"/>
            <p:cNvCxnSpPr/>
            <p:nvPr/>
          </p:nvCxnSpPr>
          <p:spPr>
            <a:xfrm flipH="1">
              <a:off x="3606083" y="2601231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5" name="Rak 464"/>
            <p:cNvCxnSpPr/>
            <p:nvPr/>
          </p:nvCxnSpPr>
          <p:spPr>
            <a:xfrm>
              <a:off x="3606083" y="2596601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6" name="Rak 465"/>
            <p:cNvCxnSpPr/>
            <p:nvPr/>
          </p:nvCxnSpPr>
          <p:spPr>
            <a:xfrm flipH="1">
              <a:off x="3769002" y="2707534"/>
              <a:ext cx="53907" cy="7599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7" name="Rak 466"/>
            <p:cNvCxnSpPr/>
            <p:nvPr/>
          </p:nvCxnSpPr>
          <p:spPr>
            <a:xfrm>
              <a:off x="3769002" y="2702904"/>
              <a:ext cx="53105" cy="80622"/>
            </a:xfrm>
            <a:prstGeom prst="line">
              <a:avLst/>
            </a:prstGeom>
            <a:ln w="28575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Grupp 4"/>
          <p:cNvGrpSpPr/>
          <p:nvPr/>
        </p:nvGrpSpPr>
        <p:grpSpPr>
          <a:xfrm>
            <a:off x="5730303" y="3415639"/>
            <a:ext cx="581096" cy="496849"/>
            <a:chOff x="5010079" y="3804843"/>
            <a:chExt cx="581096" cy="496849"/>
          </a:xfrm>
        </p:grpSpPr>
        <p:sp>
          <p:nvSpPr>
            <p:cNvPr id="3" name="Frihandsfigur 2"/>
            <p:cNvSpPr/>
            <p:nvPr/>
          </p:nvSpPr>
          <p:spPr>
            <a:xfrm>
              <a:off x="5010079" y="3831908"/>
              <a:ext cx="581096" cy="440055"/>
            </a:xfrm>
            <a:custGeom>
              <a:avLst/>
              <a:gdLst>
                <a:gd name="connsiteX0" fmla="*/ 9596 w 581096"/>
                <a:gd name="connsiteY0" fmla="*/ 51435 h 440055"/>
                <a:gd name="connsiteX1" fmla="*/ 9596 w 581096"/>
                <a:gd name="connsiteY1" fmla="*/ 51435 h 440055"/>
                <a:gd name="connsiteX2" fmla="*/ 24836 w 581096"/>
                <a:gd name="connsiteY2" fmla="*/ 40957 h 440055"/>
                <a:gd name="connsiteX3" fmla="*/ 28646 w 581096"/>
                <a:gd name="connsiteY3" fmla="*/ 39052 h 440055"/>
                <a:gd name="connsiteX4" fmla="*/ 36266 w 581096"/>
                <a:gd name="connsiteY4" fmla="*/ 34290 h 440055"/>
                <a:gd name="connsiteX5" fmla="*/ 39124 w 581096"/>
                <a:gd name="connsiteY5" fmla="*/ 33337 h 440055"/>
                <a:gd name="connsiteX6" fmla="*/ 42934 w 581096"/>
                <a:gd name="connsiteY6" fmla="*/ 31432 h 440055"/>
                <a:gd name="connsiteX7" fmla="*/ 45791 w 581096"/>
                <a:gd name="connsiteY7" fmla="*/ 29527 h 440055"/>
                <a:gd name="connsiteX8" fmla="*/ 54364 w 581096"/>
                <a:gd name="connsiteY8" fmla="*/ 26670 h 440055"/>
                <a:gd name="connsiteX9" fmla="*/ 57221 w 581096"/>
                <a:gd name="connsiteY9" fmla="*/ 24765 h 440055"/>
                <a:gd name="connsiteX10" fmla="*/ 62936 w 581096"/>
                <a:gd name="connsiteY10" fmla="*/ 23812 h 440055"/>
                <a:gd name="connsiteX11" fmla="*/ 68651 w 581096"/>
                <a:gd name="connsiteY11" fmla="*/ 21907 h 440055"/>
                <a:gd name="connsiteX12" fmla="*/ 72461 w 581096"/>
                <a:gd name="connsiteY12" fmla="*/ 20002 h 440055"/>
                <a:gd name="connsiteX13" fmla="*/ 78176 w 581096"/>
                <a:gd name="connsiteY13" fmla="*/ 19050 h 440055"/>
                <a:gd name="connsiteX14" fmla="*/ 87701 w 581096"/>
                <a:gd name="connsiteY14" fmla="*/ 17145 h 440055"/>
                <a:gd name="connsiteX15" fmla="*/ 91511 w 581096"/>
                <a:gd name="connsiteY15" fmla="*/ 16192 h 440055"/>
                <a:gd name="connsiteX16" fmla="*/ 95321 w 581096"/>
                <a:gd name="connsiteY16" fmla="*/ 14287 h 440055"/>
                <a:gd name="connsiteX17" fmla="*/ 99131 w 581096"/>
                <a:gd name="connsiteY17" fmla="*/ 13335 h 440055"/>
                <a:gd name="connsiteX18" fmla="*/ 104846 w 581096"/>
                <a:gd name="connsiteY18" fmla="*/ 11430 h 440055"/>
                <a:gd name="connsiteX19" fmla="*/ 111514 w 581096"/>
                <a:gd name="connsiteY19" fmla="*/ 9525 h 440055"/>
                <a:gd name="connsiteX20" fmla="*/ 114371 w 581096"/>
                <a:gd name="connsiteY20" fmla="*/ 8572 h 440055"/>
                <a:gd name="connsiteX21" fmla="*/ 122944 w 581096"/>
                <a:gd name="connsiteY21" fmla="*/ 6667 h 440055"/>
                <a:gd name="connsiteX22" fmla="*/ 129611 w 581096"/>
                <a:gd name="connsiteY22" fmla="*/ 4762 h 440055"/>
                <a:gd name="connsiteX23" fmla="*/ 132469 w 581096"/>
                <a:gd name="connsiteY23" fmla="*/ 3810 h 440055"/>
                <a:gd name="connsiteX24" fmla="*/ 140089 w 581096"/>
                <a:gd name="connsiteY24" fmla="*/ 1905 h 440055"/>
                <a:gd name="connsiteX25" fmla="*/ 189619 w 581096"/>
                <a:gd name="connsiteY25" fmla="*/ 2857 h 440055"/>
                <a:gd name="connsiteX26" fmla="*/ 202954 w 581096"/>
                <a:gd name="connsiteY26" fmla="*/ 4762 h 440055"/>
                <a:gd name="connsiteX27" fmla="*/ 219146 w 581096"/>
                <a:gd name="connsiteY27" fmla="*/ 7620 h 440055"/>
                <a:gd name="connsiteX28" fmla="*/ 253436 w 581096"/>
                <a:gd name="connsiteY28" fmla="*/ 4762 h 440055"/>
                <a:gd name="connsiteX29" fmla="*/ 256294 w 581096"/>
                <a:gd name="connsiteY29" fmla="*/ 1905 h 440055"/>
                <a:gd name="connsiteX30" fmla="*/ 262009 w 581096"/>
                <a:gd name="connsiteY30" fmla="*/ 0 h 440055"/>
                <a:gd name="connsiteX31" fmla="*/ 310586 w 581096"/>
                <a:gd name="connsiteY31" fmla="*/ 1905 h 440055"/>
                <a:gd name="connsiteX32" fmla="*/ 321064 w 581096"/>
                <a:gd name="connsiteY32" fmla="*/ 3810 h 440055"/>
                <a:gd name="connsiteX33" fmla="*/ 327731 w 581096"/>
                <a:gd name="connsiteY33" fmla="*/ 5715 h 440055"/>
                <a:gd name="connsiteX34" fmla="*/ 349639 w 581096"/>
                <a:gd name="connsiteY34" fmla="*/ 6667 h 440055"/>
                <a:gd name="connsiteX35" fmla="*/ 359164 w 581096"/>
                <a:gd name="connsiteY35" fmla="*/ 9525 h 440055"/>
                <a:gd name="connsiteX36" fmla="*/ 362021 w 581096"/>
                <a:gd name="connsiteY36" fmla="*/ 11430 h 440055"/>
                <a:gd name="connsiteX37" fmla="*/ 371546 w 581096"/>
                <a:gd name="connsiteY37" fmla="*/ 14287 h 440055"/>
                <a:gd name="connsiteX38" fmla="*/ 382024 w 581096"/>
                <a:gd name="connsiteY38" fmla="*/ 19050 h 440055"/>
                <a:gd name="connsiteX39" fmla="*/ 387739 w 581096"/>
                <a:gd name="connsiteY39" fmla="*/ 24765 h 440055"/>
                <a:gd name="connsiteX40" fmla="*/ 390596 w 581096"/>
                <a:gd name="connsiteY40" fmla="*/ 28575 h 440055"/>
                <a:gd name="connsiteX41" fmla="*/ 396311 w 581096"/>
                <a:gd name="connsiteY41" fmla="*/ 29527 h 440055"/>
                <a:gd name="connsiteX42" fmla="*/ 404884 w 581096"/>
                <a:gd name="connsiteY42" fmla="*/ 35242 h 440055"/>
                <a:gd name="connsiteX43" fmla="*/ 427744 w 581096"/>
                <a:gd name="connsiteY43" fmla="*/ 46672 h 440055"/>
                <a:gd name="connsiteX44" fmla="*/ 446794 w 581096"/>
                <a:gd name="connsiteY44" fmla="*/ 55245 h 440055"/>
                <a:gd name="connsiteX45" fmla="*/ 453461 w 581096"/>
                <a:gd name="connsiteY45" fmla="*/ 60007 h 440055"/>
                <a:gd name="connsiteX46" fmla="*/ 460129 w 581096"/>
                <a:gd name="connsiteY46" fmla="*/ 64770 h 440055"/>
                <a:gd name="connsiteX47" fmla="*/ 462986 w 581096"/>
                <a:gd name="connsiteY47" fmla="*/ 69532 h 440055"/>
                <a:gd name="connsiteX48" fmla="*/ 463939 w 581096"/>
                <a:gd name="connsiteY48" fmla="*/ 72390 h 440055"/>
                <a:gd name="connsiteX49" fmla="*/ 465844 w 581096"/>
                <a:gd name="connsiteY49" fmla="*/ 76200 h 440055"/>
                <a:gd name="connsiteX50" fmla="*/ 467749 w 581096"/>
                <a:gd name="connsiteY50" fmla="*/ 80962 h 440055"/>
                <a:gd name="connsiteX51" fmla="*/ 471559 w 581096"/>
                <a:gd name="connsiteY51" fmla="*/ 84772 h 440055"/>
                <a:gd name="connsiteX52" fmla="*/ 474416 w 581096"/>
                <a:gd name="connsiteY52" fmla="*/ 90487 h 440055"/>
                <a:gd name="connsiteX53" fmla="*/ 479179 w 581096"/>
                <a:gd name="connsiteY53" fmla="*/ 98107 h 440055"/>
                <a:gd name="connsiteX54" fmla="*/ 480131 w 581096"/>
                <a:gd name="connsiteY54" fmla="*/ 102870 h 440055"/>
                <a:gd name="connsiteX55" fmla="*/ 484894 w 581096"/>
                <a:gd name="connsiteY55" fmla="*/ 111442 h 440055"/>
                <a:gd name="connsiteX56" fmla="*/ 485846 w 581096"/>
                <a:gd name="connsiteY56" fmla="*/ 116205 h 440055"/>
                <a:gd name="connsiteX57" fmla="*/ 489656 w 581096"/>
                <a:gd name="connsiteY57" fmla="*/ 119062 h 440055"/>
                <a:gd name="connsiteX58" fmla="*/ 492514 w 581096"/>
                <a:gd name="connsiteY58" fmla="*/ 122872 h 440055"/>
                <a:gd name="connsiteX59" fmla="*/ 494419 w 581096"/>
                <a:gd name="connsiteY59" fmla="*/ 127635 h 440055"/>
                <a:gd name="connsiteX60" fmla="*/ 498229 w 581096"/>
                <a:gd name="connsiteY60" fmla="*/ 134302 h 440055"/>
                <a:gd name="connsiteX61" fmla="*/ 504896 w 581096"/>
                <a:gd name="connsiteY61" fmla="*/ 145732 h 440055"/>
                <a:gd name="connsiteX62" fmla="*/ 507754 w 581096"/>
                <a:gd name="connsiteY62" fmla="*/ 148590 h 440055"/>
                <a:gd name="connsiteX63" fmla="*/ 508706 w 581096"/>
                <a:gd name="connsiteY63" fmla="*/ 151447 h 440055"/>
                <a:gd name="connsiteX64" fmla="*/ 511564 w 581096"/>
                <a:gd name="connsiteY64" fmla="*/ 153352 h 440055"/>
                <a:gd name="connsiteX65" fmla="*/ 517279 w 581096"/>
                <a:gd name="connsiteY65" fmla="*/ 171450 h 440055"/>
                <a:gd name="connsiteX66" fmla="*/ 521089 w 581096"/>
                <a:gd name="connsiteY66" fmla="*/ 177165 h 440055"/>
                <a:gd name="connsiteX67" fmla="*/ 524899 w 581096"/>
                <a:gd name="connsiteY67" fmla="*/ 184785 h 440055"/>
                <a:gd name="connsiteX68" fmla="*/ 528709 w 581096"/>
                <a:gd name="connsiteY68" fmla="*/ 192405 h 440055"/>
                <a:gd name="connsiteX69" fmla="*/ 530614 w 581096"/>
                <a:gd name="connsiteY69" fmla="*/ 196215 h 440055"/>
                <a:gd name="connsiteX70" fmla="*/ 532519 w 581096"/>
                <a:gd name="connsiteY70" fmla="*/ 199072 h 440055"/>
                <a:gd name="connsiteX71" fmla="*/ 533471 w 581096"/>
                <a:gd name="connsiteY71" fmla="*/ 202882 h 440055"/>
                <a:gd name="connsiteX72" fmla="*/ 539186 w 581096"/>
                <a:gd name="connsiteY72" fmla="*/ 207645 h 440055"/>
                <a:gd name="connsiteX73" fmla="*/ 542044 w 581096"/>
                <a:gd name="connsiteY73" fmla="*/ 218122 h 440055"/>
                <a:gd name="connsiteX74" fmla="*/ 543949 w 581096"/>
                <a:gd name="connsiteY74" fmla="*/ 226695 h 440055"/>
                <a:gd name="connsiteX75" fmla="*/ 544901 w 581096"/>
                <a:gd name="connsiteY75" fmla="*/ 229552 h 440055"/>
                <a:gd name="connsiteX76" fmla="*/ 548711 w 581096"/>
                <a:gd name="connsiteY76" fmla="*/ 233362 h 440055"/>
                <a:gd name="connsiteX77" fmla="*/ 549664 w 581096"/>
                <a:gd name="connsiteY77" fmla="*/ 238125 h 440055"/>
                <a:gd name="connsiteX78" fmla="*/ 553474 w 581096"/>
                <a:gd name="connsiteY78" fmla="*/ 244792 h 440055"/>
                <a:gd name="connsiteX79" fmla="*/ 557284 w 581096"/>
                <a:gd name="connsiteY79" fmla="*/ 271462 h 440055"/>
                <a:gd name="connsiteX80" fmla="*/ 559189 w 581096"/>
                <a:gd name="connsiteY80" fmla="*/ 283845 h 440055"/>
                <a:gd name="connsiteX81" fmla="*/ 562999 w 581096"/>
                <a:gd name="connsiteY81" fmla="*/ 294322 h 440055"/>
                <a:gd name="connsiteX82" fmla="*/ 567761 w 581096"/>
                <a:gd name="connsiteY82" fmla="*/ 305752 h 440055"/>
                <a:gd name="connsiteX83" fmla="*/ 572524 w 581096"/>
                <a:gd name="connsiteY83" fmla="*/ 310515 h 440055"/>
                <a:gd name="connsiteX84" fmla="*/ 574429 w 581096"/>
                <a:gd name="connsiteY84" fmla="*/ 318135 h 440055"/>
                <a:gd name="connsiteX85" fmla="*/ 579191 w 581096"/>
                <a:gd name="connsiteY85" fmla="*/ 331470 h 440055"/>
                <a:gd name="connsiteX86" fmla="*/ 581096 w 581096"/>
                <a:gd name="connsiteY86" fmla="*/ 341947 h 440055"/>
                <a:gd name="connsiteX87" fmla="*/ 580144 w 581096"/>
                <a:gd name="connsiteY87" fmla="*/ 390525 h 440055"/>
                <a:gd name="connsiteX88" fmla="*/ 579191 w 581096"/>
                <a:gd name="connsiteY88" fmla="*/ 393382 h 440055"/>
                <a:gd name="connsiteX89" fmla="*/ 577286 w 581096"/>
                <a:gd name="connsiteY89" fmla="*/ 396240 h 440055"/>
                <a:gd name="connsiteX90" fmla="*/ 574429 w 581096"/>
                <a:gd name="connsiteY90" fmla="*/ 401002 h 440055"/>
                <a:gd name="connsiteX91" fmla="*/ 570619 w 581096"/>
                <a:gd name="connsiteY91" fmla="*/ 405765 h 440055"/>
                <a:gd name="connsiteX92" fmla="*/ 568714 w 581096"/>
                <a:gd name="connsiteY92" fmla="*/ 411480 h 440055"/>
                <a:gd name="connsiteX93" fmla="*/ 565856 w 581096"/>
                <a:gd name="connsiteY93" fmla="*/ 414337 h 440055"/>
                <a:gd name="connsiteX94" fmla="*/ 560141 w 581096"/>
                <a:gd name="connsiteY94" fmla="*/ 424815 h 440055"/>
                <a:gd name="connsiteX95" fmla="*/ 557284 w 581096"/>
                <a:gd name="connsiteY95" fmla="*/ 431482 h 440055"/>
                <a:gd name="connsiteX96" fmla="*/ 540139 w 581096"/>
                <a:gd name="connsiteY96" fmla="*/ 434340 h 440055"/>
                <a:gd name="connsiteX97" fmla="*/ 531566 w 581096"/>
                <a:gd name="connsiteY97" fmla="*/ 436245 h 440055"/>
                <a:gd name="connsiteX98" fmla="*/ 525851 w 581096"/>
                <a:gd name="connsiteY98" fmla="*/ 438150 h 440055"/>
                <a:gd name="connsiteX99" fmla="*/ 510611 w 581096"/>
                <a:gd name="connsiteY99" fmla="*/ 440055 h 440055"/>
                <a:gd name="connsiteX100" fmla="*/ 482036 w 581096"/>
                <a:gd name="connsiteY100" fmla="*/ 439102 h 440055"/>
                <a:gd name="connsiteX101" fmla="*/ 472511 w 581096"/>
                <a:gd name="connsiteY101" fmla="*/ 437197 h 440055"/>
                <a:gd name="connsiteX102" fmla="*/ 463939 w 581096"/>
                <a:gd name="connsiteY102" fmla="*/ 436245 h 440055"/>
                <a:gd name="connsiteX103" fmla="*/ 425839 w 581096"/>
                <a:gd name="connsiteY103" fmla="*/ 434340 h 440055"/>
                <a:gd name="connsiteX104" fmla="*/ 414409 w 581096"/>
                <a:gd name="connsiteY104" fmla="*/ 425767 h 440055"/>
                <a:gd name="connsiteX105" fmla="*/ 410599 w 581096"/>
                <a:gd name="connsiteY105" fmla="*/ 423862 h 440055"/>
                <a:gd name="connsiteX106" fmla="*/ 403931 w 581096"/>
                <a:gd name="connsiteY106" fmla="*/ 419100 h 440055"/>
                <a:gd name="connsiteX107" fmla="*/ 398216 w 581096"/>
                <a:gd name="connsiteY107" fmla="*/ 411480 h 440055"/>
                <a:gd name="connsiteX108" fmla="*/ 395359 w 581096"/>
                <a:gd name="connsiteY108" fmla="*/ 404812 h 440055"/>
                <a:gd name="connsiteX109" fmla="*/ 393454 w 581096"/>
                <a:gd name="connsiteY109" fmla="*/ 401955 h 440055"/>
                <a:gd name="connsiteX110" fmla="*/ 384881 w 581096"/>
                <a:gd name="connsiteY110" fmla="*/ 378142 h 440055"/>
                <a:gd name="connsiteX111" fmla="*/ 382976 w 581096"/>
                <a:gd name="connsiteY111" fmla="*/ 373380 h 440055"/>
                <a:gd name="connsiteX112" fmla="*/ 380119 w 581096"/>
                <a:gd name="connsiteY112" fmla="*/ 364807 h 440055"/>
                <a:gd name="connsiteX113" fmla="*/ 376309 w 581096"/>
                <a:gd name="connsiteY113" fmla="*/ 354330 h 440055"/>
                <a:gd name="connsiteX114" fmla="*/ 373451 w 581096"/>
                <a:gd name="connsiteY114" fmla="*/ 336232 h 440055"/>
                <a:gd name="connsiteX115" fmla="*/ 370594 w 581096"/>
                <a:gd name="connsiteY115" fmla="*/ 327660 h 440055"/>
                <a:gd name="connsiteX116" fmla="*/ 364879 w 581096"/>
                <a:gd name="connsiteY116" fmla="*/ 321945 h 440055"/>
                <a:gd name="connsiteX117" fmla="*/ 362974 w 581096"/>
                <a:gd name="connsiteY117" fmla="*/ 316230 h 440055"/>
                <a:gd name="connsiteX118" fmla="*/ 362021 w 581096"/>
                <a:gd name="connsiteY118" fmla="*/ 305752 h 440055"/>
                <a:gd name="connsiteX119" fmla="*/ 359164 w 581096"/>
                <a:gd name="connsiteY119" fmla="*/ 303847 h 440055"/>
                <a:gd name="connsiteX120" fmla="*/ 353449 w 581096"/>
                <a:gd name="connsiteY120" fmla="*/ 297180 h 440055"/>
                <a:gd name="connsiteX121" fmla="*/ 349639 w 581096"/>
                <a:gd name="connsiteY121" fmla="*/ 294322 h 440055"/>
                <a:gd name="connsiteX122" fmla="*/ 345829 w 581096"/>
                <a:gd name="connsiteY122" fmla="*/ 284797 h 440055"/>
                <a:gd name="connsiteX123" fmla="*/ 340114 w 581096"/>
                <a:gd name="connsiteY123" fmla="*/ 279082 h 440055"/>
                <a:gd name="connsiteX124" fmla="*/ 337256 w 581096"/>
                <a:gd name="connsiteY124" fmla="*/ 274320 h 440055"/>
                <a:gd name="connsiteX125" fmla="*/ 333446 w 581096"/>
                <a:gd name="connsiteY125" fmla="*/ 270510 h 440055"/>
                <a:gd name="connsiteX126" fmla="*/ 330589 w 581096"/>
                <a:gd name="connsiteY126" fmla="*/ 266700 h 440055"/>
                <a:gd name="connsiteX127" fmla="*/ 326779 w 581096"/>
                <a:gd name="connsiteY127" fmla="*/ 260985 h 440055"/>
                <a:gd name="connsiteX128" fmla="*/ 324874 w 581096"/>
                <a:gd name="connsiteY128" fmla="*/ 254317 h 440055"/>
                <a:gd name="connsiteX129" fmla="*/ 323921 w 581096"/>
                <a:gd name="connsiteY129" fmla="*/ 251460 h 440055"/>
                <a:gd name="connsiteX130" fmla="*/ 322016 w 581096"/>
                <a:gd name="connsiteY130" fmla="*/ 244792 h 440055"/>
                <a:gd name="connsiteX131" fmla="*/ 316301 w 581096"/>
                <a:gd name="connsiteY131" fmla="*/ 240982 h 440055"/>
                <a:gd name="connsiteX132" fmla="*/ 313444 w 581096"/>
                <a:gd name="connsiteY132" fmla="*/ 239077 h 440055"/>
                <a:gd name="connsiteX133" fmla="*/ 309634 w 581096"/>
                <a:gd name="connsiteY133" fmla="*/ 231457 h 440055"/>
                <a:gd name="connsiteX134" fmla="*/ 304871 w 581096"/>
                <a:gd name="connsiteY134" fmla="*/ 225742 h 440055"/>
                <a:gd name="connsiteX135" fmla="*/ 301061 w 581096"/>
                <a:gd name="connsiteY135" fmla="*/ 224790 h 440055"/>
                <a:gd name="connsiteX136" fmla="*/ 292489 w 581096"/>
                <a:gd name="connsiteY136" fmla="*/ 221932 h 440055"/>
                <a:gd name="connsiteX137" fmla="*/ 284869 w 581096"/>
                <a:gd name="connsiteY137" fmla="*/ 218122 h 440055"/>
                <a:gd name="connsiteX138" fmla="*/ 278201 w 581096"/>
                <a:gd name="connsiteY138" fmla="*/ 213360 h 440055"/>
                <a:gd name="connsiteX139" fmla="*/ 266771 w 581096"/>
                <a:gd name="connsiteY139" fmla="*/ 210502 h 440055"/>
                <a:gd name="connsiteX140" fmla="*/ 249626 w 581096"/>
                <a:gd name="connsiteY140" fmla="*/ 212407 h 440055"/>
                <a:gd name="connsiteX141" fmla="*/ 246769 w 581096"/>
                <a:gd name="connsiteY141" fmla="*/ 214312 h 440055"/>
                <a:gd name="connsiteX142" fmla="*/ 206764 w 581096"/>
                <a:gd name="connsiteY142" fmla="*/ 216217 h 440055"/>
                <a:gd name="connsiteX143" fmla="*/ 200096 w 581096"/>
                <a:gd name="connsiteY143" fmla="*/ 217170 h 440055"/>
                <a:gd name="connsiteX144" fmla="*/ 195334 w 581096"/>
                <a:gd name="connsiteY144" fmla="*/ 219075 h 440055"/>
                <a:gd name="connsiteX145" fmla="*/ 192476 w 581096"/>
                <a:gd name="connsiteY145" fmla="*/ 220027 h 440055"/>
                <a:gd name="connsiteX146" fmla="*/ 187714 w 581096"/>
                <a:gd name="connsiteY146" fmla="*/ 221932 h 440055"/>
                <a:gd name="connsiteX147" fmla="*/ 183904 w 581096"/>
                <a:gd name="connsiteY147" fmla="*/ 222885 h 440055"/>
                <a:gd name="connsiteX148" fmla="*/ 181046 w 581096"/>
                <a:gd name="connsiteY148" fmla="*/ 223837 h 440055"/>
                <a:gd name="connsiteX149" fmla="*/ 134374 w 581096"/>
                <a:gd name="connsiteY149" fmla="*/ 221932 h 440055"/>
                <a:gd name="connsiteX150" fmla="*/ 123896 w 581096"/>
                <a:gd name="connsiteY150" fmla="*/ 217170 h 440055"/>
                <a:gd name="connsiteX151" fmla="*/ 105799 w 581096"/>
                <a:gd name="connsiteY151" fmla="*/ 214312 h 440055"/>
                <a:gd name="connsiteX152" fmla="*/ 94369 w 581096"/>
                <a:gd name="connsiteY152" fmla="*/ 210502 h 440055"/>
                <a:gd name="connsiteX153" fmla="*/ 89606 w 581096"/>
                <a:gd name="connsiteY153" fmla="*/ 208597 h 440055"/>
                <a:gd name="connsiteX154" fmla="*/ 65794 w 581096"/>
                <a:gd name="connsiteY154" fmla="*/ 209550 h 440055"/>
                <a:gd name="connsiteX155" fmla="*/ 61984 w 581096"/>
                <a:gd name="connsiteY155" fmla="*/ 210502 h 440055"/>
                <a:gd name="connsiteX156" fmla="*/ 13406 w 581096"/>
                <a:gd name="connsiteY156" fmla="*/ 208597 h 440055"/>
                <a:gd name="connsiteX157" fmla="*/ 8644 w 581096"/>
                <a:gd name="connsiteY157" fmla="*/ 205740 h 440055"/>
                <a:gd name="connsiteX158" fmla="*/ 6739 w 581096"/>
                <a:gd name="connsiteY158" fmla="*/ 202882 h 440055"/>
                <a:gd name="connsiteX159" fmla="*/ 2929 w 581096"/>
                <a:gd name="connsiteY159" fmla="*/ 201930 h 440055"/>
                <a:gd name="connsiteX160" fmla="*/ 71 w 581096"/>
                <a:gd name="connsiteY160" fmla="*/ 186690 h 440055"/>
                <a:gd name="connsiteX161" fmla="*/ 1024 w 581096"/>
                <a:gd name="connsiteY161" fmla="*/ 70485 h 440055"/>
                <a:gd name="connsiteX162" fmla="*/ 1976 w 581096"/>
                <a:gd name="connsiteY162" fmla="*/ 62865 h 440055"/>
                <a:gd name="connsiteX163" fmla="*/ 3881 w 581096"/>
                <a:gd name="connsiteY163" fmla="*/ 60007 h 440055"/>
                <a:gd name="connsiteX164" fmla="*/ 4834 w 581096"/>
                <a:gd name="connsiteY164" fmla="*/ 57150 h 440055"/>
                <a:gd name="connsiteX165" fmla="*/ 6739 w 581096"/>
                <a:gd name="connsiteY165" fmla="*/ 53340 h 440055"/>
                <a:gd name="connsiteX166" fmla="*/ 9596 w 581096"/>
                <a:gd name="connsiteY166" fmla="*/ 51435 h 4400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</a:cxnLst>
              <a:rect l="l" t="t" r="r" b="b"/>
              <a:pathLst>
                <a:path w="581096" h="440055">
                  <a:moveTo>
                    <a:pt x="9596" y="51435"/>
                  </a:moveTo>
                  <a:lnTo>
                    <a:pt x="9596" y="51435"/>
                  </a:lnTo>
                  <a:cubicBezTo>
                    <a:pt x="14676" y="47942"/>
                    <a:pt x="19667" y="44317"/>
                    <a:pt x="24836" y="40957"/>
                  </a:cubicBezTo>
                  <a:cubicBezTo>
                    <a:pt x="26026" y="40183"/>
                    <a:pt x="27419" y="39767"/>
                    <a:pt x="28646" y="39052"/>
                  </a:cubicBezTo>
                  <a:cubicBezTo>
                    <a:pt x="31233" y="37543"/>
                    <a:pt x="33425" y="35237"/>
                    <a:pt x="36266" y="34290"/>
                  </a:cubicBezTo>
                  <a:cubicBezTo>
                    <a:pt x="37219" y="33972"/>
                    <a:pt x="38201" y="33733"/>
                    <a:pt x="39124" y="33337"/>
                  </a:cubicBezTo>
                  <a:cubicBezTo>
                    <a:pt x="40429" y="32778"/>
                    <a:pt x="41701" y="32137"/>
                    <a:pt x="42934" y="31432"/>
                  </a:cubicBezTo>
                  <a:cubicBezTo>
                    <a:pt x="43928" y="30864"/>
                    <a:pt x="44739" y="29978"/>
                    <a:pt x="45791" y="29527"/>
                  </a:cubicBezTo>
                  <a:cubicBezTo>
                    <a:pt x="58525" y="24070"/>
                    <a:pt x="38896" y="34404"/>
                    <a:pt x="54364" y="26670"/>
                  </a:cubicBezTo>
                  <a:cubicBezTo>
                    <a:pt x="55388" y="26158"/>
                    <a:pt x="56135" y="25127"/>
                    <a:pt x="57221" y="24765"/>
                  </a:cubicBezTo>
                  <a:cubicBezTo>
                    <a:pt x="59053" y="24154"/>
                    <a:pt x="61062" y="24280"/>
                    <a:pt x="62936" y="23812"/>
                  </a:cubicBezTo>
                  <a:cubicBezTo>
                    <a:pt x="64884" y="23325"/>
                    <a:pt x="66787" y="22653"/>
                    <a:pt x="68651" y="21907"/>
                  </a:cubicBezTo>
                  <a:cubicBezTo>
                    <a:pt x="69969" y="21380"/>
                    <a:pt x="71101" y="20410"/>
                    <a:pt x="72461" y="20002"/>
                  </a:cubicBezTo>
                  <a:cubicBezTo>
                    <a:pt x="74311" y="19447"/>
                    <a:pt x="76278" y="19406"/>
                    <a:pt x="78176" y="19050"/>
                  </a:cubicBezTo>
                  <a:cubicBezTo>
                    <a:pt x="81358" y="18453"/>
                    <a:pt x="84535" y="17824"/>
                    <a:pt x="87701" y="17145"/>
                  </a:cubicBezTo>
                  <a:cubicBezTo>
                    <a:pt x="88981" y="16871"/>
                    <a:pt x="90285" y="16652"/>
                    <a:pt x="91511" y="16192"/>
                  </a:cubicBezTo>
                  <a:cubicBezTo>
                    <a:pt x="92840" y="15693"/>
                    <a:pt x="93991" y="14785"/>
                    <a:pt x="95321" y="14287"/>
                  </a:cubicBezTo>
                  <a:cubicBezTo>
                    <a:pt x="96547" y="13827"/>
                    <a:pt x="97877" y="13711"/>
                    <a:pt x="99131" y="13335"/>
                  </a:cubicBezTo>
                  <a:cubicBezTo>
                    <a:pt x="101054" y="12758"/>
                    <a:pt x="102927" y="12021"/>
                    <a:pt x="104846" y="11430"/>
                  </a:cubicBezTo>
                  <a:cubicBezTo>
                    <a:pt x="107055" y="10750"/>
                    <a:pt x="109300" y="10189"/>
                    <a:pt x="111514" y="9525"/>
                  </a:cubicBezTo>
                  <a:cubicBezTo>
                    <a:pt x="112476" y="9236"/>
                    <a:pt x="113397" y="8816"/>
                    <a:pt x="114371" y="8572"/>
                  </a:cubicBezTo>
                  <a:cubicBezTo>
                    <a:pt x="117211" y="7862"/>
                    <a:pt x="120104" y="7377"/>
                    <a:pt x="122944" y="6667"/>
                  </a:cubicBezTo>
                  <a:cubicBezTo>
                    <a:pt x="125186" y="6106"/>
                    <a:pt x="127397" y="5426"/>
                    <a:pt x="129611" y="4762"/>
                  </a:cubicBezTo>
                  <a:cubicBezTo>
                    <a:pt x="130573" y="4474"/>
                    <a:pt x="131500" y="4074"/>
                    <a:pt x="132469" y="3810"/>
                  </a:cubicBezTo>
                  <a:cubicBezTo>
                    <a:pt x="134995" y="3121"/>
                    <a:pt x="137549" y="2540"/>
                    <a:pt x="140089" y="1905"/>
                  </a:cubicBezTo>
                  <a:cubicBezTo>
                    <a:pt x="156599" y="2222"/>
                    <a:pt x="173123" y="2107"/>
                    <a:pt x="189619" y="2857"/>
                  </a:cubicBezTo>
                  <a:cubicBezTo>
                    <a:pt x="194104" y="3061"/>
                    <a:pt x="198521" y="4047"/>
                    <a:pt x="202954" y="4762"/>
                  </a:cubicBezTo>
                  <a:cubicBezTo>
                    <a:pt x="208365" y="5635"/>
                    <a:pt x="219146" y="7620"/>
                    <a:pt x="219146" y="7620"/>
                  </a:cubicBezTo>
                  <a:cubicBezTo>
                    <a:pt x="230576" y="6667"/>
                    <a:pt x="242100" y="6506"/>
                    <a:pt x="253436" y="4762"/>
                  </a:cubicBezTo>
                  <a:cubicBezTo>
                    <a:pt x="254767" y="4557"/>
                    <a:pt x="255116" y="2559"/>
                    <a:pt x="256294" y="1905"/>
                  </a:cubicBezTo>
                  <a:cubicBezTo>
                    <a:pt x="258049" y="930"/>
                    <a:pt x="260104" y="635"/>
                    <a:pt x="262009" y="0"/>
                  </a:cubicBezTo>
                  <a:cubicBezTo>
                    <a:pt x="269448" y="186"/>
                    <a:pt x="296889" y="37"/>
                    <a:pt x="310586" y="1905"/>
                  </a:cubicBezTo>
                  <a:cubicBezTo>
                    <a:pt x="314103" y="2385"/>
                    <a:pt x="317599" y="3040"/>
                    <a:pt x="321064" y="3810"/>
                  </a:cubicBezTo>
                  <a:cubicBezTo>
                    <a:pt x="323320" y="4311"/>
                    <a:pt x="325431" y="5485"/>
                    <a:pt x="327731" y="5715"/>
                  </a:cubicBezTo>
                  <a:cubicBezTo>
                    <a:pt x="335004" y="6442"/>
                    <a:pt x="342336" y="6350"/>
                    <a:pt x="349639" y="6667"/>
                  </a:cubicBezTo>
                  <a:cubicBezTo>
                    <a:pt x="360410" y="12052"/>
                    <a:pt x="344930" y="4779"/>
                    <a:pt x="359164" y="9525"/>
                  </a:cubicBezTo>
                  <a:cubicBezTo>
                    <a:pt x="360250" y="9887"/>
                    <a:pt x="360975" y="10965"/>
                    <a:pt x="362021" y="11430"/>
                  </a:cubicBezTo>
                  <a:cubicBezTo>
                    <a:pt x="365005" y="12756"/>
                    <a:pt x="368378" y="13495"/>
                    <a:pt x="371546" y="14287"/>
                  </a:cubicBezTo>
                  <a:cubicBezTo>
                    <a:pt x="380064" y="18546"/>
                    <a:pt x="376472" y="17199"/>
                    <a:pt x="382024" y="19050"/>
                  </a:cubicBezTo>
                  <a:cubicBezTo>
                    <a:pt x="386515" y="25785"/>
                    <a:pt x="380648" y="17673"/>
                    <a:pt x="387739" y="24765"/>
                  </a:cubicBezTo>
                  <a:cubicBezTo>
                    <a:pt x="388861" y="25888"/>
                    <a:pt x="389208" y="27804"/>
                    <a:pt x="390596" y="28575"/>
                  </a:cubicBezTo>
                  <a:cubicBezTo>
                    <a:pt x="392284" y="29513"/>
                    <a:pt x="394406" y="29210"/>
                    <a:pt x="396311" y="29527"/>
                  </a:cubicBezTo>
                  <a:cubicBezTo>
                    <a:pt x="401162" y="35993"/>
                    <a:pt x="396667" y="31507"/>
                    <a:pt x="404884" y="35242"/>
                  </a:cubicBezTo>
                  <a:cubicBezTo>
                    <a:pt x="432756" y="47911"/>
                    <a:pt x="409998" y="38433"/>
                    <a:pt x="427744" y="46672"/>
                  </a:cubicBezTo>
                  <a:cubicBezTo>
                    <a:pt x="434060" y="49604"/>
                    <a:pt x="446794" y="55245"/>
                    <a:pt x="446794" y="55245"/>
                  </a:cubicBezTo>
                  <a:cubicBezTo>
                    <a:pt x="454223" y="62674"/>
                    <a:pt x="444685" y="53738"/>
                    <a:pt x="453461" y="60007"/>
                  </a:cubicBezTo>
                  <a:cubicBezTo>
                    <a:pt x="462471" y="66443"/>
                    <a:pt x="449688" y="59549"/>
                    <a:pt x="460129" y="64770"/>
                  </a:cubicBezTo>
                  <a:cubicBezTo>
                    <a:pt x="461081" y="66357"/>
                    <a:pt x="462158" y="67876"/>
                    <a:pt x="462986" y="69532"/>
                  </a:cubicBezTo>
                  <a:cubicBezTo>
                    <a:pt x="463435" y="70430"/>
                    <a:pt x="463543" y="71467"/>
                    <a:pt x="463939" y="72390"/>
                  </a:cubicBezTo>
                  <a:cubicBezTo>
                    <a:pt x="464498" y="73695"/>
                    <a:pt x="465267" y="74902"/>
                    <a:pt x="465844" y="76200"/>
                  </a:cubicBezTo>
                  <a:cubicBezTo>
                    <a:pt x="466538" y="77762"/>
                    <a:pt x="466801" y="79540"/>
                    <a:pt x="467749" y="80962"/>
                  </a:cubicBezTo>
                  <a:cubicBezTo>
                    <a:pt x="468745" y="82456"/>
                    <a:pt x="470289" y="83502"/>
                    <a:pt x="471559" y="84772"/>
                  </a:cubicBezTo>
                  <a:cubicBezTo>
                    <a:pt x="473304" y="90011"/>
                    <a:pt x="471462" y="85318"/>
                    <a:pt x="474416" y="90487"/>
                  </a:cubicBezTo>
                  <a:cubicBezTo>
                    <a:pt x="478600" y="97809"/>
                    <a:pt x="473714" y="90822"/>
                    <a:pt x="479179" y="98107"/>
                  </a:cubicBezTo>
                  <a:cubicBezTo>
                    <a:pt x="479496" y="99695"/>
                    <a:pt x="479619" y="101334"/>
                    <a:pt x="480131" y="102870"/>
                  </a:cubicBezTo>
                  <a:cubicBezTo>
                    <a:pt x="480815" y="104921"/>
                    <a:pt x="483977" y="109914"/>
                    <a:pt x="484894" y="111442"/>
                  </a:cubicBezTo>
                  <a:cubicBezTo>
                    <a:pt x="485211" y="113030"/>
                    <a:pt x="484988" y="114832"/>
                    <a:pt x="485846" y="116205"/>
                  </a:cubicBezTo>
                  <a:cubicBezTo>
                    <a:pt x="486687" y="117551"/>
                    <a:pt x="488533" y="117940"/>
                    <a:pt x="489656" y="119062"/>
                  </a:cubicBezTo>
                  <a:cubicBezTo>
                    <a:pt x="490779" y="120185"/>
                    <a:pt x="491743" y="121484"/>
                    <a:pt x="492514" y="122872"/>
                  </a:cubicBezTo>
                  <a:cubicBezTo>
                    <a:pt x="493344" y="124367"/>
                    <a:pt x="493725" y="126072"/>
                    <a:pt x="494419" y="127635"/>
                  </a:cubicBezTo>
                  <a:cubicBezTo>
                    <a:pt x="496030" y="131261"/>
                    <a:pt x="496186" y="131238"/>
                    <a:pt x="498229" y="134302"/>
                  </a:cubicBezTo>
                  <a:cubicBezTo>
                    <a:pt x="502178" y="146152"/>
                    <a:pt x="498365" y="140134"/>
                    <a:pt x="504896" y="145732"/>
                  </a:cubicBezTo>
                  <a:cubicBezTo>
                    <a:pt x="505919" y="146609"/>
                    <a:pt x="506801" y="147637"/>
                    <a:pt x="507754" y="148590"/>
                  </a:cubicBezTo>
                  <a:cubicBezTo>
                    <a:pt x="508071" y="149542"/>
                    <a:pt x="508079" y="150663"/>
                    <a:pt x="508706" y="151447"/>
                  </a:cubicBezTo>
                  <a:cubicBezTo>
                    <a:pt x="509421" y="152341"/>
                    <a:pt x="511113" y="152300"/>
                    <a:pt x="511564" y="153352"/>
                  </a:cubicBezTo>
                  <a:cubicBezTo>
                    <a:pt x="514056" y="159167"/>
                    <a:pt x="513770" y="166186"/>
                    <a:pt x="517279" y="171450"/>
                  </a:cubicBezTo>
                  <a:cubicBezTo>
                    <a:pt x="518549" y="173355"/>
                    <a:pt x="519993" y="175155"/>
                    <a:pt x="521089" y="177165"/>
                  </a:cubicBezTo>
                  <a:cubicBezTo>
                    <a:pt x="528083" y="189987"/>
                    <a:pt x="518922" y="175818"/>
                    <a:pt x="524899" y="184785"/>
                  </a:cubicBezTo>
                  <a:cubicBezTo>
                    <a:pt x="526569" y="191470"/>
                    <a:pt x="524661" y="185929"/>
                    <a:pt x="528709" y="192405"/>
                  </a:cubicBezTo>
                  <a:cubicBezTo>
                    <a:pt x="529462" y="193609"/>
                    <a:pt x="529909" y="194982"/>
                    <a:pt x="530614" y="196215"/>
                  </a:cubicBezTo>
                  <a:cubicBezTo>
                    <a:pt x="531182" y="197209"/>
                    <a:pt x="531884" y="198120"/>
                    <a:pt x="532519" y="199072"/>
                  </a:cubicBezTo>
                  <a:cubicBezTo>
                    <a:pt x="532836" y="200342"/>
                    <a:pt x="532545" y="201956"/>
                    <a:pt x="533471" y="202882"/>
                  </a:cubicBezTo>
                  <a:cubicBezTo>
                    <a:pt x="541005" y="210418"/>
                    <a:pt x="534150" y="195898"/>
                    <a:pt x="539186" y="207645"/>
                  </a:cubicBezTo>
                  <a:cubicBezTo>
                    <a:pt x="540242" y="210108"/>
                    <a:pt x="541788" y="217032"/>
                    <a:pt x="542044" y="218122"/>
                  </a:cubicBezTo>
                  <a:cubicBezTo>
                    <a:pt x="542714" y="220972"/>
                    <a:pt x="543239" y="223855"/>
                    <a:pt x="543949" y="226695"/>
                  </a:cubicBezTo>
                  <a:cubicBezTo>
                    <a:pt x="544192" y="227669"/>
                    <a:pt x="544318" y="228735"/>
                    <a:pt x="544901" y="229552"/>
                  </a:cubicBezTo>
                  <a:cubicBezTo>
                    <a:pt x="545945" y="231014"/>
                    <a:pt x="547441" y="232092"/>
                    <a:pt x="548711" y="233362"/>
                  </a:cubicBezTo>
                  <a:cubicBezTo>
                    <a:pt x="549029" y="234950"/>
                    <a:pt x="549152" y="236589"/>
                    <a:pt x="549664" y="238125"/>
                  </a:cubicBezTo>
                  <a:cubicBezTo>
                    <a:pt x="550470" y="240543"/>
                    <a:pt x="552080" y="242701"/>
                    <a:pt x="553474" y="244792"/>
                  </a:cubicBezTo>
                  <a:cubicBezTo>
                    <a:pt x="555140" y="259797"/>
                    <a:pt x="553892" y="249756"/>
                    <a:pt x="557284" y="271462"/>
                  </a:cubicBezTo>
                  <a:cubicBezTo>
                    <a:pt x="557929" y="275588"/>
                    <a:pt x="557868" y="279883"/>
                    <a:pt x="559189" y="283845"/>
                  </a:cubicBezTo>
                  <a:cubicBezTo>
                    <a:pt x="564748" y="300522"/>
                    <a:pt x="557697" y="279743"/>
                    <a:pt x="562999" y="294322"/>
                  </a:cubicBezTo>
                  <a:cubicBezTo>
                    <a:pt x="564436" y="298275"/>
                    <a:pt x="565216" y="302253"/>
                    <a:pt x="567761" y="305752"/>
                  </a:cubicBezTo>
                  <a:cubicBezTo>
                    <a:pt x="569082" y="307568"/>
                    <a:pt x="570936" y="308927"/>
                    <a:pt x="572524" y="310515"/>
                  </a:cubicBezTo>
                  <a:cubicBezTo>
                    <a:pt x="573159" y="313055"/>
                    <a:pt x="573635" y="315640"/>
                    <a:pt x="574429" y="318135"/>
                  </a:cubicBezTo>
                  <a:cubicBezTo>
                    <a:pt x="575860" y="322633"/>
                    <a:pt x="577918" y="326925"/>
                    <a:pt x="579191" y="331470"/>
                  </a:cubicBezTo>
                  <a:cubicBezTo>
                    <a:pt x="580148" y="334888"/>
                    <a:pt x="580461" y="338455"/>
                    <a:pt x="581096" y="341947"/>
                  </a:cubicBezTo>
                  <a:cubicBezTo>
                    <a:pt x="580779" y="358140"/>
                    <a:pt x="580743" y="374340"/>
                    <a:pt x="580144" y="390525"/>
                  </a:cubicBezTo>
                  <a:cubicBezTo>
                    <a:pt x="580107" y="391528"/>
                    <a:pt x="579640" y="392484"/>
                    <a:pt x="579191" y="393382"/>
                  </a:cubicBezTo>
                  <a:cubicBezTo>
                    <a:pt x="578679" y="394406"/>
                    <a:pt x="577893" y="395269"/>
                    <a:pt x="577286" y="396240"/>
                  </a:cubicBezTo>
                  <a:cubicBezTo>
                    <a:pt x="576305" y="397810"/>
                    <a:pt x="575490" y="399485"/>
                    <a:pt x="574429" y="401002"/>
                  </a:cubicBezTo>
                  <a:cubicBezTo>
                    <a:pt x="573263" y="402668"/>
                    <a:pt x="571889" y="404177"/>
                    <a:pt x="570619" y="405765"/>
                  </a:cubicBezTo>
                  <a:cubicBezTo>
                    <a:pt x="569984" y="407670"/>
                    <a:pt x="569689" y="409725"/>
                    <a:pt x="568714" y="411480"/>
                  </a:cubicBezTo>
                  <a:cubicBezTo>
                    <a:pt x="568060" y="412657"/>
                    <a:pt x="566510" y="413160"/>
                    <a:pt x="565856" y="414337"/>
                  </a:cubicBezTo>
                  <a:cubicBezTo>
                    <a:pt x="557743" y="428937"/>
                    <a:pt x="570840" y="411440"/>
                    <a:pt x="560141" y="424815"/>
                  </a:cubicBezTo>
                  <a:cubicBezTo>
                    <a:pt x="559887" y="425833"/>
                    <a:pt x="559063" y="430948"/>
                    <a:pt x="557284" y="431482"/>
                  </a:cubicBezTo>
                  <a:cubicBezTo>
                    <a:pt x="551734" y="433147"/>
                    <a:pt x="545795" y="433083"/>
                    <a:pt x="540139" y="434340"/>
                  </a:cubicBezTo>
                  <a:cubicBezTo>
                    <a:pt x="537281" y="434975"/>
                    <a:pt x="534395" y="435491"/>
                    <a:pt x="531566" y="436245"/>
                  </a:cubicBezTo>
                  <a:cubicBezTo>
                    <a:pt x="529626" y="436762"/>
                    <a:pt x="527827" y="437791"/>
                    <a:pt x="525851" y="438150"/>
                  </a:cubicBezTo>
                  <a:cubicBezTo>
                    <a:pt x="520814" y="439066"/>
                    <a:pt x="515691" y="439420"/>
                    <a:pt x="510611" y="440055"/>
                  </a:cubicBezTo>
                  <a:cubicBezTo>
                    <a:pt x="501086" y="439737"/>
                    <a:pt x="491540" y="439815"/>
                    <a:pt x="482036" y="439102"/>
                  </a:cubicBezTo>
                  <a:cubicBezTo>
                    <a:pt x="478807" y="438860"/>
                    <a:pt x="475709" y="437702"/>
                    <a:pt x="472511" y="437197"/>
                  </a:cubicBezTo>
                  <a:cubicBezTo>
                    <a:pt x="469671" y="436749"/>
                    <a:pt x="466809" y="436421"/>
                    <a:pt x="463939" y="436245"/>
                  </a:cubicBezTo>
                  <a:cubicBezTo>
                    <a:pt x="451247" y="435468"/>
                    <a:pt x="438539" y="434975"/>
                    <a:pt x="425839" y="434340"/>
                  </a:cubicBezTo>
                  <a:cubicBezTo>
                    <a:pt x="424938" y="433639"/>
                    <a:pt x="417567" y="427572"/>
                    <a:pt x="414409" y="425767"/>
                  </a:cubicBezTo>
                  <a:cubicBezTo>
                    <a:pt x="413176" y="425062"/>
                    <a:pt x="411754" y="424687"/>
                    <a:pt x="410599" y="423862"/>
                  </a:cubicBezTo>
                  <a:cubicBezTo>
                    <a:pt x="401588" y="417427"/>
                    <a:pt x="414373" y="424321"/>
                    <a:pt x="403931" y="419100"/>
                  </a:cubicBezTo>
                  <a:cubicBezTo>
                    <a:pt x="402102" y="416814"/>
                    <a:pt x="399731" y="414131"/>
                    <a:pt x="398216" y="411480"/>
                  </a:cubicBezTo>
                  <a:cubicBezTo>
                    <a:pt x="390291" y="397613"/>
                    <a:pt x="400699" y="415494"/>
                    <a:pt x="395359" y="404812"/>
                  </a:cubicBezTo>
                  <a:cubicBezTo>
                    <a:pt x="394847" y="403788"/>
                    <a:pt x="393873" y="403020"/>
                    <a:pt x="393454" y="401955"/>
                  </a:cubicBezTo>
                  <a:cubicBezTo>
                    <a:pt x="390369" y="394103"/>
                    <a:pt x="387785" y="386063"/>
                    <a:pt x="384881" y="378142"/>
                  </a:cubicBezTo>
                  <a:cubicBezTo>
                    <a:pt x="384292" y="376537"/>
                    <a:pt x="383517" y="375002"/>
                    <a:pt x="382976" y="373380"/>
                  </a:cubicBezTo>
                  <a:cubicBezTo>
                    <a:pt x="382024" y="370522"/>
                    <a:pt x="381238" y="367604"/>
                    <a:pt x="380119" y="364807"/>
                  </a:cubicBezTo>
                  <a:cubicBezTo>
                    <a:pt x="377468" y="358181"/>
                    <a:pt x="378755" y="361667"/>
                    <a:pt x="376309" y="354330"/>
                  </a:cubicBezTo>
                  <a:cubicBezTo>
                    <a:pt x="375555" y="348302"/>
                    <a:pt x="374927" y="342136"/>
                    <a:pt x="373451" y="336232"/>
                  </a:cubicBezTo>
                  <a:cubicBezTo>
                    <a:pt x="372721" y="333310"/>
                    <a:pt x="372724" y="329790"/>
                    <a:pt x="370594" y="327660"/>
                  </a:cubicBezTo>
                  <a:lnTo>
                    <a:pt x="364879" y="321945"/>
                  </a:lnTo>
                  <a:cubicBezTo>
                    <a:pt x="364244" y="320040"/>
                    <a:pt x="363323" y="318207"/>
                    <a:pt x="362974" y="316230"/>
                  </a:cubicBezTo>
                  <a:cubicBezTo>
                    <a:pt x="362364" y="312776"/>
                    <a:pt x="363052" y="309104"/>
                    <a:pt x="362021" y="305752"/>
                  </a:cubicBezTo>
                  <a:cubicBezTo>
                    <a:pt x="361684" y="304658"/>
                    <a:pt x="360043" y="304580"/>
                    <a:pt x="359164" y="303847"/>
                  </a:cubicBezTo>
                  <a:cubicBezTo>
                    <a:pt x="352939" y="298660"/>
                    <a:pt x="359759" y="303491"/>
                    <a:pt x="353449" y="297180"/>
                  </a:cubicBezTo>
                  <a:cubicBezTo>
                    <a:pt x="352326" y="296057"/>
                    <a:pt x="350909" y="295275"/>
                    <a:pt x="349639" y="294322"/>
                  </a:cubicBezTo>
                  <a:cubicBezTo>
                    <a:pt x="348369" y="291147"/>
                    <a:pt x="347641" y="287697"/>
                    <a:pt x="345829" y="284797"/>
                  </a:cubicBezTo>
                  <a:cubicBezTo>
                    <a:pt x="344401" y="282512"/>
                    <a:pt x="341820" y="281167"/>
                    <a:pt x="340114" y="279082"/>
                  </a:cubicBezTo>
                  <a:cubicBezTo>
                    <a:pt x="338942" y="277649"/>
                    <a:pt x="338393" y="275781"/>
                    <a:pt x="337256" y="274320"/>
                  </a:cubicBezTo>
                  <a:cubicBezTo>
                    <a:pt x="336153" y="272902"/>
                    <a:pt x="334629" y="271862"/>
                    <a:pt x="333446" y="270510"/>
                  </a:cubicBezTo>
                  <a:cubicBezTo>
                    <a:pt x="332401" y="269315"/>
                    <a:pt x="331499" y="268000"/>
                    <a:pt x="330589" y="266700"/>
                  </a:cubicBezTo>
                  <a:cubicBezTo>
                    <a:pt x="329276" y="264824"/>
                    <a:pt x="326779" y="260985"/>
                    <a:pt x="326779" y="260985"/>
                  </a:cubicBezTo>
                  <a:cubicBezTo>
                    <a:pt x="326144" y="258762"/>
                    <a:pt x="325538" y="256531"/>
                    <a:pt x="324874" y="254317"/>
                  </a:cubicBezTo>
                  <a:cubicBezTo>
                    <a:pt x="324585" y="253355"/>
                    <a:pt x="324210" y="252422"/>
                    <a:pt x="323921" y="251460"/>
                  </a:cubicBezTo>
                  <a:cubicBezTo>
                    <a:pt x="323257" y="249246"/>
                    <a:pt x="323050" y="246860"/>
                    <a:pt x="322016" y="244792"/>
                  </a:cubicBezTo>
                  <a:cubicBezTo>
                    <a:pt x="320211" y="241182"/>
                    <a:pt x="319123" y="242393"/>
                    <a:pt x="316301" y="240982"/>
                  </a:cubicBezTo>
                  <a:cubicBezTo>
                    <a:pt x="315277" y="240470"/>
                    <a:pt x="314396" y="239712"/>
                    <a:pt x="313444" y="239077"/>
                  </a:cubicBezTo>
                  <a:cubicBezTo>
                    <a:pt x="311993" y="234726"/>
                    <a:pt x="312846" y="236596"/>
                    <a:pt x="309634" y="231457"/>
                  </a:cubicBezTo>
                  <a:cubicBezTo>
                    <a:pt x="308539" y="229704"/>
                    <a:pt x="306706" y="226790"/>
                    <a:pt x="304871" y="225742"/>
                  </a:cubicBezTo>
                  <a:cubicBezTo>
                    <a:pt x="303734" y="225093"/>
                    <a:pt x="302331" y="225107"/>
                    <a:pt x="301061" y="224790"/>
                  </a:cubicBezTo>
                  <a:cubicBezTo>
                    <a:pt x="295506" y="221086"/>
                    <a:pt x="301174" y="224301"/>
                    <a:pt x="292489" y="221932"/>
                  </a:cubicBezTo>
                  <a:cubicBezTo>
                    <a:pt x="288544" y="220856"/>
                    <a:pt x="287890" y="220136"/>
                    <a:pt x="284869" y="218122"/>
                  </a:cubicBezTo>
                  <a:cubicBezTo>
                    <a:pt x="281625" y="213257"/>
                    <a:pt x="284610" y="216564"/>
                    <a:pt x="278201" y="213360"/>
                  </a:cubicBezTo>
                  <a:cubicBezTo>
                    <a:pt x="270700" y="209610"/>
                    <a:pt x="282137" y="212210"/>
                    <a:pt x="266771" y="210502"/>
                  </a:cubicBezTo>
                  <a:cubicBezTo>
                    <a:pt x="265969" y="210575"/>
                    <a:pt x="252140" y="211653"/>
                    <a:pt x="249626" y="212407"/>
                  </a:cubicBezTo>
                  <a:cubicBezTo>
                    <a:pt x="248530" y="212736"/>
                    <a:pt x="247909" y="214211"/>
                    <a:pt x="246769" y="214312"/>
                  </a:cubicBezTo>
                  <a:cubicBezTo>
                    <a:pt x="233471" y="215494"/>
                    <a:pt x="220099" y="215582"/>
                    <a:pt x="206764" y="216217"/>
                  </a:cubicBezTo>
                  <a:cubicBezTo>
                    <a:pt x="204541" y="216535"/>
                    <a:pt x="202274" y="216625"/>
                    <a:pt x="200096" y="217170"/>
                  </a:cubicBezTo>
                  <a:cubicBezTo>
                    <a:pt x="198437" y="217585"/>
                    <a:pt x="196935" y="218475"/>
                    <a:pt x="195334" y="219075"/>
                  </a:cubicBezTo>
                  <a:cubicBezTo>
                    <a:pt x="194394" y="219428"/>
                    <a:pt x="193416" y="219674"/>
                    <a:pt x="192476" y="220027"/>
                  </a:cubicBezTo>
                  <a:cubicBezTo>
                    <a:pt x="190875" y="220627"/>
                    <a:pt x="189336" y="221391"/>
                    <a:pt x="187714" y="221932"/>
                  </a:cubicBezTo>
                  <a:cubicBezTo>
                    <a:pt x="186472" y="222346"/>
                    <a:pt x="185163" y="222525"/>
                    <a:pt x="183904" y="222885"/>
                  </a:cubicBezTo>
                  <a:cubicBezTo>
                    <a:pt x="182939" y="223161"/>
                    <a:pt x="181999" y="223520"/>
                    <a:pt x="181046" y="223837"/>
                  </a:cubicBezTo>
                  <a:cubicBezTo>
                    <a:pt x="165489" y="223202"/>
                    <a:pt x="149839" y="223736"/>
                    <a:pt x="134374" y="221932"/>
                  </a:cubicBezTo>
                  <a:cubicBezTo>
                    <a:pt x="130563" y="221487"/>
                    <a:pt x="127603" y="218159"/>
                    <a:pt x="123896" y="217170"/>
                  </a:cubicBezTo>
                  <a:cubicBezTo>
                    <a:pt x="117995" y="215596"/>
                    <a:pt x="111831" y="215265"/>
                    <a:pt x="105799" y="214312"/>
                  </a:cubicBezTo>
                  <a:cubicBezTo>
                    <a:pt x="99874" y="210362"/>
                    <a:pt x="105674" y="213732"/>
                    <a:pt x="94369" y="210502"/>
                  </a:cubicBezTo>
                  <a:cubicBezTo>
                    <a:pt x="92725" y="210032"/>
                    <a:pt x="91194" y="209232"/>
                    <a:pt x="89606" y="208597"/>
                  </a:cubicBezTo>
                  <a:cubicBezTo>
                    <a:pt x="81669" y="208915"/>
                    <a:pt x="73719" y="209003"/>
                    <a:pt x="65794" y="209550"/>
                  </a:cubicBezTo>
                  <a:cubicBezTo>
                    <a:pt x="64488" y="209640"/>
                    <a:pt x="63293" y="210526"/>
                    <a:pt x="61984" y="210502"/>
                  </a:cubicBezTo>
                  <a:cubicBezTo>
                    <a:pt x="45782" y="210207"/>
                    <a:pt x="29599" y="209232"/>
                    <a:pt x="13406" y="208597"/>
                  </a:cubicBezTo>
                  <a:cubicBezTo>
                    <a:pt x="11819" y="207645"/>
                    <a:pt x="10049" y="206945"/>
                    <a:pt x="8644" y="205740"/>
                  </a:cubicBezTo>
                  <a:cubicBezTo>
                    <a:pt x="7775" y="204995"/>
                    <a:pt x="7692" y="203517"/>
                    <a:pt x="6739" y="202882"/>
                  </a:cubicBezTo>
                  <a:cubicBezTo>
                    <a:pt x="5650" y="202156"/>
                    <a:pt x="4199" y="202247"/>
                    <a:pt x="2929" y="201930"/>
                  </a:cubicBezTo>
                  <a:cubicBezTo>
                    <a:pt x="2277" y="198670"/>
                    <a:pt x="80" y="187834"/>
                    <a:pt x="71" y="186690"/>
                  </a:cubicBezTo>
                  <a:cubicBezTo>
                    <a:pt x="-220" y="147955"/>
                    <a:pt x="428" y="109217"/>
                    <a:pt x="1024" y="70485"/>
                  </a:cubicBezTo>
                  <a:cubicBezTo>
                    <a:pt x="1063" y="67926"/>
                    <a:pt x="1303" y="65335"/>
                    <a:pt x="1976" y="62865"/>
                  </a:cubicBezTo>
                  <a:cubicBezTo>
                    <a:pt x="2277" y="61760"/>
                    <a:pt x="3369" y="61031"/>
                    <a:pt x="3881" y="60007"/>
                  </a:cubicBezTo>
                  <a:cubicBezTo>
                    <a:pt x="4330" y="59109"/>
                    <a:pt x="4438" y="58073"/>
                    <a:pt x="4834" y="57150"/>
                  </a:cubicBezTo>
                  <a:cubicBezTo>
                    <a:pt x="5393" y="55845"/>
                    <a:pt x="6104" y="54610"/>
                    <a:pt x="6739" y="53340"/>
                  </a:cubicBezTo>
                  <a:cubicBezTo>
                    <a:pt x="7830" y="47881"/>
                    <a:pt x="9120" y="51753"/>
                    <a:pt x="9596" y="51435"/>
                  </a:cubicBezTo>
                  <a:close/>
                </a:path>
              </a:pathLst>
            </a:cu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grpSp>
          <p:nvGrpSpPr>
            <p:cNvPr id="4" name="Grupp 3"/>
            <p:cNvGrpSpPr/>
            <p:nvPr/>
          </p:nvGrpSpPr>
          <p:grpSpPr>
            <a:xfrm>
              <a:off x="5156556" y="4019379"/>
              <a:ext cx="54241" cy="80622"/>
              <a:chOff x="5294960" y="4736476"/>
              <a:chExt cx="54241" cy="80622"/>
            </a:xfrm>
          </p:grpSpPr>
          <p:cxnSp>
            <p:nvCxnSpPr>
              <p:cNvPr id="468" name="Rak 467"/>
              <p:cNvCxnSpPr/>
              <p:nvPr/>
            </p:nvCxnSpPr>
            <p:spPr>
              <a:xfrm>
                <a:off x="5296096" y="4736476"/>
                <a:ext cx="53105" cy="80622"/>
              </a:xfrm>
              <a:prstGeom prst="line">
                <a:avLst/>
              </a:prstGeom>
              <a:ln w="28575">
                <a:solidFill>
                  <a:schemeClr val="tx2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9" name="Rak 468"/>
              <p:cNvCxnSpPr/>
              <p:nvPr/>
            </p:nvCxnSpPr>
            <p:spPr>
              <a:xfrm flipH="1">
                <a:off x="5294960" y="4736893"/>
                <a:ext cx="53907" cy="75992"/>
              </a:xfrm>
              <a:prstGeom prst="line">
                <a:avLst/>
              </a:prstGeom>
              <a:ln w="28575">
                <a:solidFill>
                  <a:schemeClr val="tx2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70" name="Grupp 469"/>
            <p:cNvGrpSpPr/>
            <p:nvPr/>
          </p:nvGrpSpPr>
          <p:grpSpPr>
            <a:xfrm>
              <a:off x="5466518" y="4221070"/>
              <a:ext cx="54241" cy="80622"/>
              <a:chOff x="5294960" y="4736476"/>
              <a:chExt cx="54241" cy="80622"/>
            </a:xfrm>
          </p:grpSpPr>
          <p:cxnSp>
            <p:nvCxnSpPr>
              <p:cNvPr id="471" name="Rak 470"/>
              <p:cNvCxnSpPr/>
              <p:nvPr/>
            </p:nvCxnSpPr>
            <p:spPr>
              <a:xfrm>
                <a:off x="5296096" y="4736476"/>
                <a:ext cx="53105" cy="80622"/>
              </a:xfrm>
              <a:prstGeom prst="line">
                <a:avLst/>
              </a:prstGeom>
              <a:ln w="28575">
                <a:solidFill>
                  <a:schemeClr val="tx2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2" name="Rak 471"/>
              <p:cNvCxnSpPr/>
              <p:nvPr/>
            </p:nvCxnSpPr>
            <p:spPr>
              <a:xfrm flipH="1">
                <a:off x="5294960" y="4736893"/>
                <a:ext cx="53907" cy="75992"/>
              </a:xfrm>
              <a:prstGeom prst="line">
                <a:avLst/>
              </a:prstGeom>
              <a:ln w="28575">
                <a:solidFill>
                  <a:schemeClr val="tx2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73" name="Grupp 472"/>
            <p:cNvGrpSpPr/>
            <p:nvPr/>
          </p:nvGrpSpPr>
          <p:grpSpPr>
            <a:xfrm>
              <a:off x="5174278" y="3804843"/>
              <a:ext cx="54241" cy="80622"/>
              <a:chOff x="5294960" y="4736476"/>
              <a:chExt cx="54241" cy="80622"/>
            </a:xfrm>
          </p:grpSpPr>
          <p:cxnSp>
            <p:nvCxnSpPr>
              <p:cNvPr id="474" name="Rak 473"/>
              <p:cNvCxnSpPr/>
              <p:nvPr/>
            </p:nvCxnSpPr>
            <p:spPr>
              <a:xfrm>
                <a:off x="5296096" y="4736476"/>
                <a:ext cx="53105" cy="80622"/>
              </a:xfrm>
              <a:prstGeom prst="line">
                <a:avLst/>
              </a:prstGeom>
              <a:ln w="28575">
                <a:solidFill>
                  <a:schemeClr val="tx2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5" name="Rak 474"/>
              <p:cNvCxnSpPr/>
              <p:nvPr/>
            </p:nvCxnSpPr>
            <p:spPr>
              <a:xfrm flipH="1">
                <a:off x="5294960" y="4736893"/>
                <a:ext cx="53907" cy="75992"/>
              </a:xfrm>
              <a:prstGeom prst="line">
                <a:avLst/>
              </a:prstGeom>
              <a:ln w="28575">
                <a:solidFill>
                  <a:schemeClr val="tx2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76" name="Grupp 475"/>
            <p:cNvGrpSpPr/>
            <p:nvPr/>
          </p:nvGrpSpPr>
          <p:grpSpPr>
            <a:xfrm>
              <a:off x="5482828" y="3931477"/>
              <a:ext cx="54241" cy="80622"/>
              <a:chOff x="5294960" y="4736476"/>
              <a:chExt cx="54241" cy="80622"/>
            </a:xfrm>
          </p:grpSpPr>
          <p:cxnSp>
            <p:nvCxnSpPr>
              <p:cNvPr id="477" name="Rak 476"/>
              <p:cNvCxnSpPr/>
              <p:nvPr/>
            </p:nvCxnSpPr>
            <p:spPr>
              <a:xfrm>
                <a:off x="5296096" y="4736476"/>
                <a:ext cx="53105" cy="80622"/>
              </a:xfrm>
              <a:prstGeom prst="line">
                <a:avLst/>
              </a:prstGeom>
              <a:ln w="28575">
                <a:solidFill>
                  <a:schemeClr val="tx2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8" name="Rak 477"/>
              <p:cNvCxnSpPr/>
              <p:nvPr/>
            </p:nvCxnSpPr>
            <p:spPr>
              <a:xfrm flipH="1">
                <a:off x="5294960" y="4736893"/>
                <a:ext cx="53907" cy="75992"/>
              </a:xfrm>
              <a:prstGeom prst="line">
                <a:avLst/>
              </a:prstGeom>
              <a:ln w="28575">
                <a:solidFill>
                  <a:schemeClr val="tx2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79" name="Grupp 478"/>
          <p:cNvGrpSpPr/>
          <p:nvPr/>
        </p:nvGrpSpPr>
        <p:grpSpPr>
          <a:xfrm>
            <a:off x="4878389" y="2847656"/>
            <a:ext cx="576063" cy="364306"/>
            <a:chOff x="1259632" y="4509120"/>
            <a:chExt cx="576063" cy="364306"/>
          </a:xfrm>
        </p:grpSpPr>
        <p:sp>
          <p:nvSpPr>
            <p:cNvPr id="480" name="Rektangel 479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(174)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81" name="Rak 480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2" name="Rak 481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3" name="textruta 482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485" name="Rak 484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6" name="Rak 485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87" name="Grupp 486"/>
          <p:cNvGrpSpPr/>
          <p:nvPr/>
        </p:nvGrpSpPr>
        <p:grpSpPr>
          <a:xfrm>
            <a:off x="4881186" y="2846963"/>
            <a:ext cx="576063" cy="364306"/>
            <a:chOff x="1259632" y="4509120"/>
            <a:chExt cx="576063" cy="364306"/>
          </a:xfrm>
        </p:grpSpPr>
        <p:sp>
          <p:nvSpPr>
            <p:cNvPr id="488" name="Rektangel 487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174-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89" name="Rak 488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0" name="Rak 489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1" name="textruta 490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316</a:t>
              </a:r>
              <a:endParaRPr lang="sv-SE" sz="700" b="1" dirty="0"/>
            </a:p>
          </p:txBody>
        </p:sp>
        <p:cxnSp>
          <p:nvCxnSpPr>
            <p:cNvPr id="492" name="Rak 491"/>
            <p:cNvCxnSpPr>
              <a:stCxn id="488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3" name="Rak 492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4" name="Rak 493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95" name="Grupp 494"/>
          <p:cNvGrpSpPr/>
          <p:nvPr/>
        </p:nvGrpSpPr>
        <p:grpSpPr>
          <a:xfrm>
            <a:off x="6413922" y="2116501"/>
            <a:ext cx="576063" cy="364306"/>
            <a:chOff x="1259632" y="4509120"/>
            <a:chExt cx="576063" cy="364306"/>
          </a:xfrm>
        </p:grpSpPr>
        <p:sp>
          <p:nvSpPr>
            <p:cNvPr id="496" name="Rektangel 495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36-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497" name="Rak 496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8" name="Rak 497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9" name="textruta 498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500" name="Rak 499"/>
            <p:cNvCxnSpPr>
              <a:stCxn id="496" idx="0"/>
            </p:cNvCxnSpPr>
            <p:nvPr/>
          </p:nvCxnSpPr>
          <p:spPr>
            <a:xfrm flipV="1">
              <a:off x="1472284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1" name="Rak 500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2" name="Rak 501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03" name="Grupp 502"/>
          <p:cNvGrpSpPr/>
          <p:nvPr/>
        </p:nvGrpSpPr>
        <p:grpSpPr>
          <a:xfrm>
            <a:off x="6425602" y="2116501"/>
            <a:ext cx="576063" cy="364306"/>
            <a:chOff x="1259632" y="4509120"/>
            <a:chExt cx="576063" cy="364306"/>
          </a:xfrm>
        </p:grpSpPr>
        <p:sp>
          <p:nvSpPr>
            <p:cNvPr id="504" name="Rektangel 503"/>
            <p:cNvSpPr/>
            <p:nvPr/>
          </p:nvSpPr>
          <p:spPr>
            <a:xfrm>
              <a:off x="1259632" y="4569023"/>
              <a:ext cx="425304" cy="288032"/>
            </a:xfrm>
            <a:prstGeom prst="rect">
              <a:avLst/>
            </a:prstGeom>
            <a:solidFill>
              <a:srgbClr val="FF7C80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tIns="0" rtlCol="0" anchor="t"/>
            <a:lstStyle/>
            <a:p>
              <a:pPr algn="ctr"/>
              <a:r>
                <a:rPr lang="sv-SE" sz="700" b="1" dirty="0" smtClean="0">
                  <a:solidFill>
                    <a:schemeClr val="tx1"/>
                  </a:solidFill>
                </a:rPr>
                <a:t>(36)</a:t>
              </a:r>
              <a:endParaRPr lang="sv-SE" sz="700" b="1" dirty="0">
                <a:solidFill>
                  <a:schemeClr val="tx1"/>
                </a:solidFill>
              </a:endParaRPr>
            </a:p>
          </p:txBody>
        </p:sp>
        <p:cxnSp>
          <p:nvCxnSpPr>
            <p:cNvPr id="505" name="Rak 504"/>
            <p:cNvCxnSpPr/>
            <p:nvPr/>
          </p:nvCxnSpPr>
          <p:spPr>
            <a:xfrm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6" name="Rak 505"/>
            <p:cNvCxnSpPr/>
            <p:nvPr/>
          </p:nvCxnSpPr>
          <p:spPr>
            <a:xfrm flipV="1">
              <a:off x="1259632" y="4569023"/>
              <a:ext cx="425304" cy="28803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7" name="textruta 506"/>
            <p:cNvSpPr txBox="1"/>
            <p:nvPr/>
          </p:nvSpPr>
          <p:spPr>
            <a:xfrm rot="5400000">
              <a:off x="1576009" y="4613739"/>
              <a:ext cx="319318" cy="20005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sv-SE" sz="700" b="1" dirty="0" smtClean="0"/>
                <a:t>308</a:t>
              </a:r>
              <a:endParaRPr lang="sv-SE" sz="700" b="1" dirty="0"/>
            </a:p>
          </p:txBody>
        </p:sp>
        <p:cxnSp>
          <p:nvCxnSpPr>
            <p:cNvPr id="509" name="Rak 508"/>
            <p:cNvCxnSpPr/>
            <p:nvPr/>
          </p:nvCxnSpPr>
          <p:spPr>
            <a:xfrm flipV="1">
              <a:off x="1445216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0" name="Rak 509"/>
            <p:cNvCxnSpPr/>
            <p:nvPr/>
          </p:nvCxnSpPr>
          <p:spPr>
            <a:xfrm flipV="1">
              <a:off x="1496440" y="4509120"/>
              <a:ext cx="0" cy="5990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88" t="6934" r="8320" b="12386"/>
          <a:stretch/>
        </p:blipFill>
        <p:spPr bwMode="auto">
          <a:xfrm>
            <a:off x="6360807" y="3687204"/>
            <a:ext cx="156195" cy="138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1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88" t="6934" r="8320" b="12386"/>
          <a:stretch/>
        </p:blipFill>
        <p:spPr bwMode="auto">
          <a:xfrm>
            <a:off x="6696817" y="3489740"/>
            <a:ext cx="156195" cy="138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88" t="6934" r="8320" b="12386"/>
          <a:stretch/>
        </p:blipFill>
        <p:spPr bwMode="auto">
          <a:xfrm>
            <a:off x="6477544" y="3490263"/>
            <a:ext cx="156195" cy="138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88" t="6934" r="8320" b="12386"/>
          <a:stretch/>
        </p:blipFill>
        <p:spPr bwMode="auto">
          <a:xfrm>
            <a:off x="6588444" y="3680513"/>
            <a:ext cx="156195" cy="138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88" t="6934" r="8320" b="12386"/>
          <a:stretch/>
        </p:blipFill>
        <p:spPr bwMode="auto">
          <a:xfrm>
            <a:off x="7066326" y="3687066"/>
            <a:ext cx="156195" cy="138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88" t="6934" r="8320" b="12386"/>
          <a:stretch/>
        </p:blipFill>
        <p:spPr bwMode="auto">
          <a:xfrm>
            <a:off x="6945085" y="3886457"/>
            <a:ext cx="156195" cy="138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88" t="6934" r="8320" b="12386"/>
          <a:stretch/>
        </p:blipFill>
        <p:spPr bwMode="auto">
          <a:xfrm>
            <a:off x="7309889" y="3694080"/>
            <a:ext cx="156195" cy="138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Grupp 7"/>
          <p:cNvGrpSpPr/>
          <p:nvPr/>
        </p:nvGrpSpPr>
        <p:grpSpPr>
          <a:xfrm>
            <a:off x="6088308" y="3293537"/>
            <a:ext cx="138961" cy="92928"/>
            <a:chOff x="6605677" y="3316327"/>
            <a:chExt cx="138961" cy="92928"/>
          </a:xfrm>
        </p:grpSpPr>
        <p:sp>
          <p:nvSpPr>
            <p:cNvPr id="6" name="Rektangel 5"/>
            <p:cNvSpPr/>
            <p:nvPr/>
          </p:nvSpPr>
          <p:spPr>
            <a:xfrm>
              <a:off x="6605677" y="3316327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sp>
          <p:nvSpPr>
            <p:cNvPr id="7" name="Ellips 6"/>
            <p:cNvSpPr/>
            <p:nvPr/>
          </p:nvSpPr>
          <p:spPr>
            <a:xfrm>
              <a:off x="6649071" y="3339842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</p:grpSp>
      <p:grpSp>
        <p:nvGrpSpPr>
          <p:cNvPr id="1032" name="Grupp 1031"/>
          <p:cNvGrpSpPr/>
          <p:nvPr/>
        </p:nvGrpSpPr>
        <p:grpSpPr>
          <a:xfrm>
            <a:off x="5051153" y="2657204"/>
            <a:ext cx="153235" cy="106065"/>
            <a:chOff x="6819517" y="3273853"/>
            <a:chExt cx="153235" cy="106065"/>
          </a:xfrm>
        </p:grpSpPr>
        <p:sp>
          <p:nvSpPr>
            <p:cNvPr id="521" name="Rektangel 520"/>
            <p:cNvSpPr/>
            <p:nvPr/>
          </p:nvSpPr>
          <p:spPr>
            <a:xfrm>
              <a:off x="6833791" y="3286990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grpSp>
          <p:nvGrpSpPr>
            <p:cNvPr id="1031" name="Grupp 1030"/>
            <p:cNvGrpSpPr/>
            <p:nvPr/>
          </p:nvGrpSpPr>
          <p:grpSpPr>
            <a:xfrm>
              <a:off x="6819517" y="3273853"/>
              <a:ext cx="138961" cy="92928"/>
              <a:chOff x="6819517" y="3273853"/>
              <a:chExt cx="138961" cy="92928"/>
            </a:xfrm>
          </p:grpSpPr>
          <p:sp>
            <p:nvSpPr>
              <p:cNvPr id="518" name="Rektangel 517"/>
              <p:cNvSpPr/>
              <p:nvPr/>
            </p:nvSpPr>
            <p:spPr>
              <a:xfrm>
                <a:off x="6819517" y="3273853"/>
                <a:ext cx="138961" cy="9292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cxnSp>
            <p:nvCxnSpPr>
              <p:cNvPr id="1027" name="Rak 1026"/>
              <p:cNvCxnSpPr/>
              <p:nvPr/>
            </p:nvCxnSpPr>
            <p:spPr>
              <a:xfrm flipH="1">
                <a:off x="6825677" y="3276344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9" name="Rak 518"/>
              <p:cNvCxnSpPr/>
              <p:nvPr/>
            </p:nvCxnSpPr>
            <p:spPr>
              <a:xfrm>
                <a:off x="6826167" y="3277360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26" name="Grupp 525"/>
          <p:cNvGrpSpPr/>
          <p:nvPr/>
        </p:nvGrpSpPr>
        <p:grpSpPr>
          <a:xfrm>
            <a:off x="6971882" y="2665346"/>
            <a:ext cx="138961" cy="92928"/>
            <a:chOff x="6819517" y="3273853"/>
            <a:chExt cx="138961" cy="92928"/>
          </a:xfrm>
        </p:grpSpPr>
        <p:sp>
          <p:nvSpPr>
            <p:cNvPr id="527" name="Rektangel 526"/>
            <p:cNvSpPr/>
            <p:nvPr/>
          </p:nvSpPr>
          <p:spPr>
            <a:xfrm>
              <a:off x="6819517" y="3273853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528" name="Rak 527"/>
            <p:cNvCxnSpPr/>
            <p:nvPr/>
          </p:nvCxnSpPr>
          <p:spPr>
            <a:xfrm flipH="1">
              <a:off x="6825677" y="3276344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9" name="Rak 528"/>
            <p:cNvCxnSpPr/>
            <p:nvPr/>
          </p:nvCxnSpPr>
          <p:spPr>
            <a:xfrm>
              <a:off x="6826167" y="3277360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0" name="Grupp 529"/>
          <p:cNvGrpSpPr/>
          <p:nvPr/>
        </p:nvGrpSpPr>
        <p:grpSpPr>
          <a:xfrm>
            <a:off x="5888264" y="2861988"/>
            <a:ext cx="138961" cy="92928"/>
            <a:chOff x="6605677" y="3316327"/>
            <a:chExt cx="138961" cy="92928"/>
          </a:xfrm>
        </p:grpSpPr>
        <p:sp>
          <p:nvSpPr>
            <p:cNvPr id="531" name="Rektangel 530"/>
            <p:cNvSpPr/>
            <p:nvPr/>
          </p:nvSpPr>
          <p:spPr>
            <a:xfrm>
              <a:off x="6605677" y="3316327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sp>
          <p:nvSpPr>
            <p:cNvPr id="532" name="Ellips 531"/>
            <p:cNvSpPr/>
            <p:nvPr/>
          </p:nvSpPr>
          <p:spPr>
            <a:xfrm>
              <a:off x="6649071" y="3339842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</p:grpSp>
      <p:grpSp>
        <p:nvGrpSpPr>
          <p:cNvPr id="533" name="Grupp 532"/>
          <p:cNvGrpSpPr/>
          <p:nvPr/>
        </p:nvGrpSpPr>
        <p:grpSpPr>
          <a:xfrm>
            <a:off x="5561459" y="2242463"/>
            <a:ext cx="153235" cy="106065"/>
            <a:chOff x="6819517" y="3273853"/>
            <a:chExt cx="153235" cy="106065"/>
          </a:xfrm>
        </p:grpSpPr>
        <p:sp>
          <p:nvSpPr>
            <p:cNvPr id="534" name="Rektangel 533"/>
            <p:cNvSpPr/>
            <p:nvPr/>
          </p:nvSpPr>
          <p:spPr>
            <a:xfrm>
              <a:off x="6833791" y="3286990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grpSp>
          <p:nvGrpSpPr>
            <p:cNvPr id="535" name="Grupp 534"/>
            <p:cNvGrpSpPr/>
            <p:nvPr/>
          </p:nvGrpSpPr>
          <p:grpSpPr>
            <a:xfrm>
              <a:off x="6819517" y="3273853"/>
              <a:ext cx="138961" cy="92928"/>
              <a:chOff x="6819517" y="3273853"/>
              <a:chExt cx="138961" cy="92928"/>
            </a:xfrm>
          </p:grpSpPr>
          <p:sp>
            <p:nvSpPr>
              <p:cNvPr id="536" name="Rektangel 535"/>
              <p:cNvSpPr/>
              <p:nvPr/>
            </p:nvSpPr>
            <p:spPr>
              <a:xfrm>
                <a:off x="6819517" y="3273853"/>
                <a:ext cx="138961" cy="9292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cxnSp>
            <p:nvCxnSpPr>
              <p:cNvPr id="537" name="Rak 536"/>
              <p:cNvCxnSpPr/>
              <p:nvPr/>
            </p:nvCxnSpPr>
            <p:spPr>
              <a:xfrm flipH="1">
                <a:off x="6825677" y="3276344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8" name="Rak 537"/>
              <p:cNvCxnSpPr/>
              <p:nvPr/>
            </p:nvCxnSpPr>
            <p:spPr>
              <a:xfrm>
                <a:off x="6826167" y="3277360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39" name="Grupp 538"/>
          <p:cNvGrpSpPr/>
          <p:nvPr/>
        </p:nvGrpSpPr>
        <p:grpSpPr>
          <a:xfrm>
            <a:off x="6408049" y="2455217"/>
            <a:ext cx="153235" cy="106065"/>
            <a:chOff x="6819517" y="3273853"/>
            <a:chExt cx="153235" cy="106065"/>
          </a:xfrm>
        </p:grpSpPr>
        <p:sp>
          <p:nvSpPr>
            <p:cNvPr id="540" name="Rektangel 539"/>
            <p:cNvSpPr/>
            <p:nvPr/>
          </p:nvSpPr>
          <p:spPr>
            <a:xfrm>
              <a:off x="6833791" y="3286990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grpSp>
          <p:nvGrpSpPr>
            <p:cNvPr id="541" name="Grupp 540"/>
            <p:cNvGrpSpPr/>
            <p:nvPr/>
          </p:nvGrpSpPr>
          <p:grpSpPr>
            <a:xfrm>
              <a:off x="6819517" y="3273853"/>
              <a:ext cx="138961" cy="92928"/>
              <a:chOff x="6819517" y="3273853"/>
              <a:chExt cx="138961" cy="92928"/>
            </a:xfrm>
          </p:grpSpPr>
          <p:sp>
            <p:nvSpPr>
              <p:cNvPr id="542" name="Rektangel 541"/>
              <p:cNvSpPr/>
              <p:nvPr/>
            </p:nvSpPr>
            <p:spPr>
              <a:xfrm>
                <a:off x="6819517" y="3273853"/>
                <a:ext cx="138961" cy="9292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cxnSp>
            <p:nvCxnSpPr>
              <p:cNvPr id="543" name="Rak 542"/>
              <p:cNvCxnSpPr/>
              <p:nvPr/>
            </p:nvCxnSpPr>
            <p:spPr>
              <a:xfrm flipH="1">
                <a:off x="6825677" y="3276344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4" name="Rak 543"/>
              <p:cNvCxnSpPr/>
              <p:nvPr/>
            </p:nvCxnSpPr>
            <p:spPr>
              <a:xfrm>
                <a:off x="6826167" y="3277360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cxnSp>
        <p:nvCxnSpPr>
          <p:cNvPr id="545" name="Rak 544"/>
          <p:cNvCxnSpPr/>
          <p:nvPr/>
        </p:nvCxnSpPr>
        <p:spPr>
          <a:xfrm>
            <a:off x="5210203" y="2813111"/>
            <a:ext cx="124493" cy="8446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52" name="Grupp 551"/>
          <p:cNvGrpSpPr/>
          <p:nvPr/>
        </p:nvGrpSpPr>
        <p:grpSpPr>
          <a:xfrm>
            <a:off x="7222866" y="2652243"/>
            <a:ext cx="138961" cy="92928"/>
            <a:chOff x="6819517" y="3273853"/>
            <a:chExt cx="138961" cy="92928"/>
          </a:xfrm>
        </p:grpSpPr>
        <p:sp>
          <p:nvSpPr>
            <p:cNvPr id="553" name="Rektangel 552"/>
            <p:cNvSpPr/>
            <p:nvPr/>
          </p:nvSpPr>
          <p:spPr>
            <a:xfrm>
              <a:off x="6819517" y="3273853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554" name="Rak 553"/>
            <p:cNvCxnSpPr/>
            <p:nvPr/>
          </p:nvCxnSpPr>
          <p:spPr>
            <a:xfrm flipH="1">
              <a:off x="6825677" y="3276344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5" name="Rak 554"/>
            <p:cNvCxnSpPr/>
            <p:nvPr/>
          </p:nvCxnSpPr>
          <p:spPr>
            <a:xfrm>
              <a:off x="6826167" y="3277360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56" name="Grupp 555"/>
          <p:cNvGrpSpPr/>
          <p:nvPr/>
        </p:nvGrpSpPr>
        <p:grpSpPr>
          <a:xfrm>
            <a:off x="5904522" y="3283418"/>
            <a:ext cx="138961" cy="92928"/>
            <a:chOff x="6819517" y="3273853"/>
            <a:chExt cx="138961" cy="92928"/>
          </a:xfrm>
        </p:grpSpPr>
        <p:sp>
          <p:nvSpPr>
            <p:cNvPr id="557" name="Rektangel 556"/>
            <p:cNvSpPr/>
            <p:nvPr/>
          </p:nvSpPr>
          <p:spPr>
            <a:xfrm>
              <a:off x="6819517" y="3273853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558" name="Rak 557"/>
            <p:cNvCxnSpPr/>
            <p:nvPr/>
          </p:nvCxnSpPr>
          <p:spPr>
            <a:xfrm flipH="1">
              <a:off x="6825677" y="3276344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9" name="Rak 558"/>
            <p:cNvCxnSpPr/>
            <p:nvPr/>
          </p:nvCxnSpPr>
          <p:spPr>
            <a:xfrm>
              <a:off x="6826167" y="3277360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60" name="Grupp 559"/>
          <p:cNvGrpSpPr/>
          <p:nvPr/>
        </p:nvGrpSpPr>
        <p:grpSpPr>
          <a:xfrm>
            <a:off x="7109280" y="2477495"/>
            <a:ext cx="138961" cy="92928"/>
            <a:chOff x="6819517" y="3273853"/>
            <a:chExt cx="138961" cy="92928"/>
          </a:xfrm>
        </p:grpSpPr>
        <p:sp>
          <p:nvSpPr>
            <p:cNvPr id="561" name="Rektangel 560"/>
            <p:cNvSpPr/>
            <p:nvPr/>
          </p:nvSpPr>
          <p:spPr>
            <a:xfrm>
              <a:off x="6819517" y="3273853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562" name="Rak 561"/>
            <p:cNvCxnSpPr/>
            <p:nvPr/>
          </p:nvCxnSpPr>
          <p:spPr>
            <a:xfrm flipH="1">
              <a:off x="6825677" y="3276344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3" name="Rak 562"/>
            <p:cNvCxnSpPr/>
            <p:nvPr/>
          </p:nvCxnSpPr>
          <p:spPr>
            <a:xfrm>
              <a:off x="6826167" y="3277360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64" name="Grupp 563"/>
          <p:cNvGrpSpPr/>
          <p:nvPr/>
        </p:nvGrpSpPr>
        <p:grpSpPr>
          <a:xfrm>
            <a:off x="7316707" y="2480807"/>
            <a:ext cx="138961" cy="92928"/>
            <a:chOff x="6819517" y="3273853"/>
            <a:chExt cx="138961" cy="92928"/>
          </a:xfrm>
        </p:grpSpPr>
        <p:sp>
          <p:nvSpPr>
            <p:cNvPr id="565" name="Rektangel 564"/>
            <p:cNvSpPr/>
            <p:nvPr/>
          </p:nvSpPr>
          <p:spPr>
            <a:xfrm>
              <a:off x="6819517" y="3273853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566" name="Rak 565"/>
            <p:cNvCxnSpPr/>
            <p:nvPr/>
          </p:nvCxnSpPr>
          <p:spPr>
            <a:xfrm flipH="1">
              <a:off x="6825677" y="3276344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7" name="Rak 566"/>
            <p:cNvCxnSpPr/>
            <p:nvPr/>
          </p:nvCxnSpPr>
          <p:spPr>
            <a:xfrm>
              <a:off x="6826167" y="3277360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68" name="Grupp 567"/>
          <p:cNvGrpSpPr/>
          <p:nvPr/>
        </p:nvGrpSpPr>
        <p:grpSpPr>
          <a:xfrm>
            <a:off x="7539861" y="3276283"/>
            <a:ext cx="138961" cy="92928"/>
            <a:chOff x="6819517" y="3273853"/>
            <a:chExt cx="138961" cy="92928"/>
          </a:xfrm>
        </p:grpSpPr>
        <p:sp>
          <p:nvSpPr>
            <p:cNvPr id="569" name="Rektangel 568"/>
            <p:cNvSpPr/>
            <p:nvPr/>
          </p:nvSpPr>
          <p:spPr>
            <a:xfrm>
              <a:off x="6819517" y="3273853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570" name="Rak 569"/>
            <p:cNvCxnSpPr/>
            <p:nvPr/>
          </p:nvCxnSpPr>
          <p:spPr>
            <a:xfrm flipH="1">
              <a:off x="6825677" y="3276344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1" name="Rak 570"/>
            <p:cNvCxnSpPr/>
            <p:nvPr/>
          </p:nvCxnSpPr>
          <p:spPr>
            <a:xfrm>
              <a:off x="6826167" y="3277360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72" name="Grupp 571"/>
          <p:cNvGrpSpPr/>
          <p:nvPr/>
        </p:nvGrpSpPr>
        <p:grpSpPr>
          <a:xfrm>
            <a:off x="7423078" y="3125416"/>
            <a:ext cx="138961" cy="92928"/>
            <a:chOff x="6819517" y="3273853"/>
            <a:chExt cx="138961" cy="92928"/>
          </a:xfrm>
        </p:grpSpPr>
        <p:sp>
          <p:nvSpPr>
            <p:cNvPr id="573" name="Rektangel 572"/>
            <p:cNvSpPr/>
            <p:nvPr/>
          </p:nvSpPr>
          <p:spPr>
            <a:xfrm>
              <a:off x="6819517" y="3273853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574" name="Rak 573"/>
            <p:cNvCxnSpPr/>
            <p:nvPr/>
          </p:nvCxnSpPr>
          <p:spPr>
            <a:xfrm flipH="1">
              <a:off x="6825677" y="3276344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5" name="Rak 574"/>
            <p:cNvCxnSpPr/>
            <p:nvPr/>
          </p:nvCxnSpPr>
          <p:spPr>
            <a:xfrm>
              <a:off x="6826167" y="3277360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76" name="Grupp 575"/>
          <p:cNvGrpSpPr/>
          <p:nvPr/>
        </p:nvGrpSpPr>
        <p:grpSpPr>
          <a:xfrm>
            <a:off x="7352050" y="3727627"/>
            <a:ext cx="138961" cy="92928"/>
            <a:chOff x="6819517" y="3273853"/>
            <a:chExt cx="138961" cy="92928"/>
          </a:xfrm>
        </p:grpSpPr>
        <p:sp>
          <p:nvSpPr>
            <p:cNvPr id="577" name="Rektangel 576"/>
            <p:cNvSpPr/>
            <p:nvPr/>
          </p:nvSpPr>
          <p:spPr>
            <a:xfrm>
              <a:off x="6819517" y="3273853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578" name="Rak 577"/>
            <p:cNvCxnSpPr/>
            <p:nvPr/>
          </p:nvCxnSpPr>
          <p:spPr>
            <a:xfrm flipH="1">
              <a:off x="6825677" y="3276344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9" name="Rak 578"/>
            <p:cNvCxnSpPr/>
            <p:nvPr/>
          </p:nvCxnSpPr>
          <p:spPr>
            <a:xfrm>
              <a:off x="6826167" y="3277360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80" name="Grupp 579"/>
          <p:cNvGrpSpPr/>
          <p:nvPr/>
        </p:nvGrpSpPr>
        <p:grpSpPr>
          <a:xfrm>
            <a:off x="6976969" y="4723876"/>
            <a:ext cx="138961" cy="92928"/>
            <a:chOff x="6819517" y="3273853"/>
            <a:chExt cx="138961" cy="92928"/>
          </a:xfrm>
        </p:grpSpPr>
        <p:sp>
          <p:nvSpPr>
            <p:cNvPr id="581" name="Rektangel 580"/>
            <p:cNvSpPr/>
            <p:nvPr/>
          </p:nvSpPr>
          <p:spPr>
            <a:xfrm>
              <a:off x="6819517" y="3273853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582" name="Rak 581"/>
            <p:cNvCxnSpPr/>
            <p:nvPr/>
          </p:nvCxnSpPr>
          <p:spPr>
            <a:xfrm flipH="1">
              <a:off x="6825677" y="3276344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3" name="Rak 582"/>
            <p:cNvCxnSpPr/>
            <p:nvPr/>
          </p:nvCxnSpPr>
          <p:spPr>
            <a:xfrm>
              <a:off x="6826167" y="3277360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84" name="Grupp 583"/>
          <p:cNvGrpSpPr/>
          <p:nvPr/>
        </p:nvGrpSpPr>
        <p:grpSpPr>
          <a:xfrm>
            <a:off x="6801089" y="4525793"/>
            <a:ext cx="153235" cy="106065"/>
            <a:chOff x="6819517" y="3273853"/>
            <a:chExt cx="153235" cy="106065"/>
          </a:xfrm>
        </p:grpSpPr>
        <p:sp>
          <p:nvSpPr>
            <p:cNvPr id="585" name="Rektangel 584"/>
            <p:cNvSpPr/>
            <p:nvPr/>
          </p:nvSpPr>
          <p:spPr>
            <a:xfrm>
              <a:off x="6833791" y="3286990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grpSp>
          <p:nvGrpSpPr>
            <p:cNvPr id="586" name="Grupp 585"/>
            <p:cNvGrpSpPr/>
            <p:nvPr/>
          </p:nvGrpSpPr>
          <p:grpSpPr>
            <a:xfrm>
              <a:off x="6819517" y="3273853"/>
              <a:ext cx="138961" cy="92928"/>
              <a:chOff x="6819517" y="3273853"/>
              <a:chExt cx="138961" cy="92928"/>
            </a:xfrm>
          </p:grpSpPr>
          <p:sp>
            <p:nvSpPr>
              <p:cNvPr id="587" name="Rektangel 586"/>
              <p:cNvSpPr/>
              <p:nvPr/>
            </p:nvSpPr>
            <p:spPr>
              <a:xfrm>
                <a:off x="6819517" y="3273853"/>
                <a:ext cx="138961" cy="9292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cxnSp>
            <p:nvCxnSpPr>
              <p:cNvPr id="588" name="Rak 587"/>
              <p:cNvCxnSpPr/>
              <p:nvPr/>
            </p:nvCxnSpPr>
            <p:spPr>
              <a:xfrm flipH="1">
                <a:off x="6825677" y="3276344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9" name="Rak 588"/>
              <p:cNvCxnSpPr/>
              <p:nvPr/>
            </p:nvCxnSpPr>
            <p:spPr>
              <a:xfrm>
                <a:off x="6826167" y="3277360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90" name="Grupp 589"/>
          <p:cNvGrpSpPr/>
          <p:nvPr/>
        </p:nvGrpSpPr>
        <p:grpSpPr>
          <a:xfrm>
            <a:off x="5682770" y="4099795"/>
            <a:ext cx="153235" cy="106065"/>
            <a:chOff x="6819517" y="3273853"/>
            <a:chExt cx="153235" cy="106065"/>
          </a:xfrm>
        </p:grpSpPr>
        <p:sp>
          <p:nvSpPr>
            <p:cNvPr id="591" name="Rektangel 590"/>
            <p:cNvSpPr/>
            <p:nvPr/>
          </p:nvSpPr>
          <p:spPr>
            <a:xfrm>
              <a:off x="6833791" y="3286990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grpSp>
          <p:nvGrpSpPr>
            <p:cNvPr id="592" name="Grupp 591"/>
            <p:cNvGrpSpPr/>
            <p:nvPr/>
          </p:nvGrpSpPr>
          <p:grpSpPr>
            <a:xfrm>
              <a:off x="6819517" y="3273853"/>
              <a:ext cx="138961" cy="92928"/>
              <a:chOff x="6819517" y="3273853"/>
              <a:chExt cx="138961" cy="92928"/>
            </a:xfrm>
          </p:grpSpPr>
          <p:sp>
            <p:nvSpPr>
              <p:cNvPr id="593" name="Rektangel 592"/>
              <p:cNvSpPr/>
              <p:nvPr/>
            </p:nvSpPr>
            <p:spPr>
              <a:xfrm>
                <a:off x="6819517" y="3273853"/>
                <a:ext cx="138961" cy="9292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cxnSp>
            <p:nvCxnSpPr>
              <p:cNvPr id="594" name="Rak 593"/>
              <p:cNvCxnSpPr/>
              <p:nvPr/>
            </p:nvCxnSpPr>
            <p:spPr>
              <a:xfrm flipH="1">
                <a:off x="6825677" y="3276344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5" name="Rak 594"/>
              <p:cNvCxnSpPr/>
              <p:nvPr/>
            </p:nvCxnSpPr>
            <p:spPr>
              <a:xfrm>
                <a:off x="6826167" y="3277360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96" name="Grupp 595"/>
          <p:cNvGrpSpPr/>
          <p:nvPr/>
        </p:nvGrpSpPr>
        <p:grpSpPr>
          <a:xfrm>
            <a:off x="5899036" y="4133093"/>
            <a:ext cx="138961" cy="92928"/>
            <a:chOff x="6819517" y="3273853"/>
            <a:chExt cx="138961" cy="92928"/>
          </a:xfrm>
        </p:grpSpPr>
        <p:sp>
          <p:nvSpPr>
            <p:cNvPr id="597" name="Rektangel 596"/>
            <p:cNvSpPr/>
            <p:nvPr/>
          </p:nvSpPr>
          <p:spPr>
            <a:xfrm>
              <a:off x="6819517" y="3273853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598" name="Rak 597"/>
            <p:cNvCxnSpPr/>
            <p:nvPr/>
          </p:nvCxnSpPr>
          <p:spPr>
            <a:xfrm flipH="1">
              <a:off x="6825677" y="3276344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9" name="Rak 598"/>
            <p:cNvCxnSpPr/>
            <p:nvPr/>
          </p:nvCxnSpPr>
          <p:spPr>
            <a:xfrm>
              <a:off x="6826167" y="3277360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00" name="Grupp 599"/>
          <p:cNvGrpSpPr/>
          <p:nvPr/>
        </p:nvGrpSpPr>
        <p:grpSpPr>
          <a:xfrm>
            <a:off x="6025547" y="3508948"/>
            <a:ext cx="138961" cy="92928"/>
            <a:chOff x="6819517" y="3273853"/>
            <a:chExt cx="138961" cy="92928"/>
          </a:xfrm>
        </p:grpSpPr>
        <p:sp>
          <p:nvSpPr>
            <p:cNvPr id="601" name="Rektangel 600"/>
            <p:cNvSpPr/>
            <p:nvPr/>
          </p:nvSpPr>
          <p:spPr>
            <a:xfrm>
              <a:off x="6819517" y="3273853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602" name="Rak 601"/>
            <p:cNvCxnSpPr/>
            <p:nvPr/>
          </p:nvCxnSpPr>
          <p:spPr>
            <a:xfrm flipH="1">
              <a:off x="6825677" y="3276344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3" name="Rak 602"/>
            <p:cNvCxnSpPr/>
            <p:nvPr/>
          </p:nvCxnSpPr>
          <p:spPr>
            <a:xfrm>
              <a:off x="6826167" y="3277360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04" name="Grupp 603"/>
          <p:cNvGrpSpPr/>
          <p:nvPr/>
        </p:nvGrpSpPr>
        <p:grpSpPr>
          <a:xfrm>
            <a:off x="5792242" y="3507205"/>
            <a:ext cx="138961" cy="92928"/>
            <a:chOff x="6819517" y="3273853"/>
            <a:chExt cx="138961" cy="92928"/>
          </a:xfrm>
        </p:grpSpPr>
        <p:sp>
          <p:nvSpPr>
            <p:cNvPr id="605" name="Rektangel 604"/>
            <p:cNvSpPr/>
            <p:nvPr/>
          </p:nvSpPr>
          <p:spPr>
            <a:xfrm>
              <a:off x="6819517" y="3273853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606" name="Rak 605"/>
            <p:cNvCxnSpPr/>
            <p:nvPr/>
          </p:nvCxnSpPr>
          <p:spPr>
            <a:xfrm flipH="1">
              <a:off x="6825677" y="3276344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7" name="Rak 606"/>
            <p:cNvCxnSpPr/>
            <p:nvPr/>
          </p:nvCxnSpPr>
          <p:spPr>
            <a:xfrm>
              <a:off x="6826167" y="3277360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08" name="Grupp 607"/>
          <p:cNvGrpSpPr/>
          <p:nvPr/>
        </p:nvGrpSpPr>
        <p:grpSpPr>
          <a:xfrm>
            <a:off x="6148778" y="3719768"/>
            <a:ext cx="138961" cy="92928"/>
            <a:chOff x="6819517" y="3273853"/>
            <a:chExt cx="138961" cy="92928"/>
          </a:xfrm>
        </p:grpSpPr>
        <p:sp>
          <p:nvSpPr>
            <p:cNvPr id="609" name="Rektangel 608"/>
            <p:cNvSpPr/>
            <p:nvPr/>
          </p:nvSpPr>
          <p:spPr>
            <a:xfrm>
              <a:off x="6819517" y="3273853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610" name="Rak 609"/>
            <p:cNvCxnSpPr/>
            <p:nvPr/>
          </p:nvCxnSpPr>
          <p:spPr>
            <a:xfrm flipH="1">
              <a:off x="6825677" y="3276344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1" name="Rak 610"/>
            <p:cNvCxnSpPr/>
            <p:nvPr/>
          </p:nvCxnSpPr>
          <p:spPr>
            <a:xfrm>
              <a:off x="6826167" y="3277360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12" name="Grupp 611"/>
          <p:cNvGrpSpPr/>
          <p:nvPr/>
        </p:nvGrpSpPr>
        <p:grpSpPr>
          <a:xfrm>
            <a:off x="5524399" y="3115651"/>
            <a:ext cx="138961" cy="92928"/>
            <a:chOff x="6819517" y="3273853"/>
            <a:chExt cx="138961" cy="92928"/>
          </a:xfrm>
        </p:grpSpPr>
        <p:sp>
          <p:nvSpPr>
            <p:cNvPr id="613" name="Rektangel 612"/>
            <p:cNvSpPr/>
            <p:nvPr/>
          </p:nvSpPr>
          <p:spPr>
            <a:xfrm>
              <a:off x="6819517" y="3273853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614" name="Rak 613"/>
            <p:cNvCxnSpPr/>
            <p:nvPr/>
          </p:nvCxnSpPr>
          <p:spPr>
            <a:xfrm flipH="1">
              <a:off x="6825677" y="3276344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5" name="Rak 614"/>
            <p:cNvCxnSpPr/>
            <p:nvPr/>
          </p:nvCxnSpPr>
          <p:spPr>
            <a:xfrm>
              <a:off x="6826167" y="3277360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16" name="Grupp 615"/>
          <p:cNvGrpSpPr/>
          <p:nvPr/>
        </p:nvGrpSpPr>
        <p:grpSpPr>
          <a:xfrm>
            <a:off x="6236951" y="2667243"/>
            <a:ext cx="138961" cy="92928"/>
            <a:chOff x="6819517" y="3273853"/>
            <a:chExt cx="138961" cy="92928"/>
          </a:xfrm>
        </p:grpSpPr>
        <p:sp>
          <p:nvSpPr>
            <p:cNvPr id="617" name="Rektangel 616"/>
            <p:cNvSpPr/>
            <p:nvPr/>
          </p:nvSpPr>
          <p:spPr>
            <a:xfrm>
              <a:off x="6819517" y="3273853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618" name="Rak 617"/>
            <p:cNvCxnSpPr/>
            <p:nvPr/>
          </p:nvCxnSpPr>
          <p:spPr>
            <a:xfrm flipH="1">
              <a:off x="6825677" y="3276344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9" name="Rak 618"/>
            <p:cNvCxnSpPr/>
            <p:nvPr/>
          </p:nvCxnSpPr>
          <p:spPr>
            <a:xfrm>
              <a:off x="6826167" y="3277360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20" name="Grupp 619"/>
          <p:cNvGrpSpPr/>
          <p:nvPr/>
        </p:nvGrpSpPr>
        <p:grpSpPr>
          <a:xfrm>
            <a:off x="6367426" y="2907713"/>
            <a:ext cx="138961" cy="92928"/>
            <a:chOff x="6819517" y="3273853"/>
            <a:chExt cx="138961" cy="92928"/>
          </a:xfrm>
        </p:grpSpPr>
        <p:sp>
          <p:nvSpPr>
            <p:cNvPr id="621" name="Rektangel 620"/>
            <p:cNvSpPr/>
            <p:nvPr/>
          </p:nvSpPr>
          <p:spPr>
            <a:xfrm>
              <a:off x="6819517" y="3273853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622" name="Rak 621"/>
            <p:cNvCxnSpPr/>
            <p:nvPr/>
          </p:nvCxnSpPr>
          <p:spPr>
            <a:xfrm flipH="1">
              <a:off x="6825677" y="3276344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3" name="Rak 622"/>
            <p:cNvCxnSpPr/>
            <p:nvPr/>
          </p:nvCxnSpPr>
          <p:spPr>
            <a:xfrm>
              <a:off x="6826167" y="3277360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24" name="Grupp 623"/>
          <p:cNvGrpSpPr/>
          <p:nvPr/>
        </p:nvGrpSpPr>
        <p:grpSpPr>
          <a:xfrm>
            <a:off x="6514181" y="3093534"/>
            <a:ext cx="138961" cy="92928"/>
            <a:chOff x="6819517" y="3273853"/>
            <a:chExt cx="138961" cy="92928"/>
          </a:xfrm>
        </p:grpSpPr>
        <p:sp>
          <p:nvSpPr>
            <p:cNvPr id="625" name="Rektangel 624"/>
            <p:cNvSpPr/>
            <p:nvPr/>
          </p:nvSpPr>
          <p:spPr>
            <a:xfrm>
              <a:off x="6819517" y="3273853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626" name="Rak 625"/>
            <p:cNvCxnSpPr/>
            <p:nvPr/>
          </p:nvCxnSpPr>
          <p:spPr>
            <a:xfrm flipH="1">
              <a:off x="6825677" y="3276344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7" name="Rak 626"/>
            <p:cNvCxnSpPr/>
            <p:nvPr/>
          </p:nvCxnSpPr>
          <p:spPr>
            <a:xfrm>
              <a:off x="6826167" y="3277360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28" name="Grupp 627"/>
          <p:cNvGrpSpPr/>
          <p:nvPr/>
        </p:nvGrpSpPr>
        <p:grpSpPr>
          <a:xfrm>
            <a:off x="6628038" y="2864756"/>
            <a:ext cx="138961" cy="92928"/>
            <a:chOff x="6819517" y="3273853"/>
            <a:chExt cx="138961" cy="92928"/>
          </a:xfrm>
        </p:grpSpPr>
        <p:sp>
          <p:nvSpPr>
            <p:cNvPr id="629" name="Rektangel 628"/>
            <p:cNvSpPr/>
            <p:nvPr/>
          </p:nvSpPr>
          <p:spPr>
            <a:xfrm>
              <a:off x="6819517" y="3273853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630" name="Rak 629"/>
            <p:cNvCxnSpPr/>
            <p:nvPr/>
          </p:nvCxnSpPr>
          <p:spPr>
            <a:xfrm flipH="1">
              <a:off x="6825677" y="3276344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1" name="Rak 630"/>
            <p:cNvCxnSpPr/>
            <p:nvPr/>
          </p:nvCxnSpPr>
          <p:spPr>
            <a:xfrm>
              <a:off x="6826167" y="3277360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32" name="Grupp 631"/>
          <p:cNvGrpSpPr/>
          <p:nvPr/>
        </p:nvGrpSpPr>
        <p:grpSpPr>
          <a:xfrm>
            <a:off x="6949164" y="3559998"/>
            <a:ext cx="138961" cy="92928"/>
            <a:chOff x="6605677" y="3316327"/>
            <a:chExt cx="138961" cy="92928"/>
          </a:xfrm>
        </p:grpSpPr>
        <p:sp>
          <p:nvSpPr>
            <p:cNvPr id="633" name="Rektangel 632"/>
            <p:cNvSpPr/>
            <p:nvPr/>
          </p:nvSpPr>
          <p:spPr>
            <a:xfrm>
              <a:off x="6605677" y="3316327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sp>
          <p:nvSpPr>
            <p:cNvPr id="634" name="Ellips 633"/>
            <p:cNvSpPr/>
            <p:nvPr/>
          </p:nvSpPr>
          <p:spPr>
            <a:xfrm>
              <a:off x="6649071" y="3339842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</p:grpSp>
      <p:grpSp>
        <p:nvGrpSpPr>
          <p:cNvPr id="635" name="Grupp 634"/>
          <p:cNvGrpSpPr/>
          <p:nvPr/>
        </p:nvGrpSpPr>
        <p:grpSpPr>
          <a:xfrm>
            <a:off x="6685710" y="3516025"/>
            <a:ext cx="138961" cy="92928"/>
            <a:chOff x="6605677" y="3316327"/>
            <a:chExt cx="138961" cy="92928"/>
          </a:xfrm>
        </p:grpSpPr>
        <p:sp>
          <p:nvSpPr>
            <p:cNvPr id="636" name="Rektangel 635"/>
            <p:cNvSpPr/>
            <p:nvPr/>
          </p:nvSpPr>
          <p:spPr>
            <a:xfrm>
              <a:off x="6605677" y="3316327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sp>
          <p:nvSpPr>
            <p:cNvPr id="637" name="Ellips 636"/>
            <p:cNvSpPr/>
            <p:nvPr/>
          </p:nvSpPr>
          <p:spPr>
            <a:xfrm>
              <a:off x="6649071" y="3339842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</p:grpSp>
      <p:grpSp>
        <p:nvGrpSpPr>
          <p:cNvPr id="638" name="Grupp 637"/>
          <p:cNvGrpSpPr/>
          <p:nvPr/>
        </p:nvGrpSpPr>
        <p:grpSpPr>
          <a:xfrm>
            <a:off x="6837552" y="3723122"/>
            <a:ext cx="138961" cy="92928"/>
            <a:chOff x="6605677" y="3316327"/>
            <a:chExt cx="138961" cy="92928"/>
          </a:xfrm>
        </p:grpSpPr>
        <p:sp>
          <p:nvSpPr>
            <p:cNvPr id="639" name="Rektangel 638"/>
            <p:cNvSpPr/>
            <p:nvPr/>
          </p:nvSpPr>
          <p:spPr>
            <a:xfrm>
              <a:off x="6605677" y="3316327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sp>
          <p:nvSpPr>
            <p:cNvPr id="640" name="Ellips 639"/>
            <p:cNvSpPr/>
            <p:nvPr/>
          </p:nvSpPr>
          <p:spPr>
            <a:xfrm>
              <a:off x="6649071" y="3339842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</p:grpSp>
      <p:grpSp>
        <p:nvGrpSpPr>
          <p:cNvPr id="641" name="Grupp 640"/>
          <p:cNvGrpSpPr/>
          <p:nvPr/>
        </p:nvGrpSpPr>
        <p:grpSpPr>
          <a:xfrm>
            <a:off x="6372200" y="3691817"/>
            <a:ext cx="138961" cy="92928"/>
            <a:chOff x="6605677" y="3316327"/>
            <a:chExt cx="138961" cy="92928"/>
          </a:xfrm>
        </p:grpSpPr>
        <p:sp>
          <p:nvSpPr>
            <p:cNvPr id="642" name="Rektangel 641"/>
            <p:cNvSpPr/>
            <p:nvPr/>
          </p:nvSpPr>
          <p:spPr>
            <a:xfrm>
              <a:off x="6605677" y="3316327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sp>
          <p:nvSpPr>
            <p:cNvPr id="643" name="Ellips 642"/>
            <p:cNvSpPr/>
            <p:nvPr/>
          </p:nvSpPr>
          <p:spPr>
            <a:xfrm>
              <a:off x="6649071" y="3339842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</p:grpSp>
      <p:grpSp>
        <p:nvGrpSpPr>
          <p:cNvPr id="644" name="Grupp 643"/>
          <p:cNvGrpSpPr/>
          <p:nvPr/>
        </p:nvGrpSpPr>
        <p:grpSpPr>
          <a:xfrm>
            <a:off x="6316108" y="3278884"/>
            <a:ext cx="138961" cy="92928"/>
            <a:chOff x="6605677" y="3316327"/>
            <a:chExt cx="138961" cy="92928"/>
          </a:xfrm>
        </p:grpSpPr>
        <p:sp>
          <p:nvSpPr>
            <p:cNvPr id="645" name="Rektangel 644"/>
            <p:cNvSpPr/>
            <p:nvPr/>
          </p:nvSpPr>
          <p:spPr>
            <a:xfrm>
              <a:off x="6605677" y="3316327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sp>
          <p:nvSpPr>
            <p:cNvPr id="646" name="Ellips 645"/>
            <p:cNvSpPr/>
            <p:nvPr/>
          </p:nvSpPr>
          <p:spPr>
            <a:xfrm>
              <a:off x="6649071" y="3339842"/>
              <a:ext cx="45719" cy="45719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</p:grpSp>
      <p:grpSp>
        <p:nvGrpSpPr>
          <p:cNvPr id="647" name="Grupp 646"/>
          <p:cNvGrpSpPr/>
          <p:nvPr/>
        </p:nvGrpSpPr>
        <p:grpSpPr>
          <a:xfrm>
            <a:off x="6276106" y="3926916"/>
            <a:ext cx="153235" cy="106065"/>
            <a:chOff x="6819517" y="3273853"/>
            <a:chExt cx="153235" cy="106065"/>
          </a:xfrm>
        </p:grpSpPr>
        <p:sp>
          <p:nvSpPr>
            <p:cNvPr id="648" name="Rektangel 647"/>
            <p:cNvSpPr/>
            <p:nvPr/>
          </p:nvSpPr>
          <p:spPr>
            <a:xfrm>
              <a:off x="6833791" y="3286990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grpSp>
          <p:nvGrpSpPr>
            <p:cNvPr id="649" name="Grupp 648"/>
            <p:cNvGrpSpPr/>
            <p:nvPr/>
          </p:nvGrpSpPr>
          <p:grpSpPr>
            <a:xfrm>
              <a:off x="6819517" y="3273853"/>
              <a:ext cx="138961" cy="92928"/>
              <a:chOff x="6819517" y="3273853"/>
              <a:chExt cx="138961" cy="92928"/>
            </a:xfrm>
          </p:grpSpPr>
          <p:sp>
            <p:nvSpPr>
              <p:cNvPr id="650" name="Rektangel 649"/>
              <p:cNvSpPr/>
              <p:nvPr/>
            </p:nvSpPr>
            <p:spPr>
              <a:xfrm>
                <a:off x="6819517" y="3273853"/>
                <a:ext cx="138961" cy="9292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cxnSp>
            <p:nvCxnSpPr>
              <p:cNvPr id="651" name="Rak 650"/>
              <p:cNvCxnSpPr/>
              <p:nvPr/>
            </p:nvCxnSpPr>
            <p:spPr>
              <a:xfrm flipH="1">
                <a:off x="6825677" y="3276344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2" name="Rak 651"/>
              <p:cNvCxnSpPr/>
              <p:nvPr/>
            </p:nvCxnSpPr>
            <p:spPr>
              <a:xfrm>
                <a:off x="6826167" y="3277360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653" name="Grupp 652"/>
          <p:cNvGrpSpPr/>
          <p:nvPr/>
        </p:nvGrpSpPr>
        <p:grpSpPr>
          <a:xfrm>
            <a:off x="6145714" y="4098052"/>
            <a:ext cx="138961" cy="92928"/>
            <a:chOff x="6819517" y="3273853"/>
            <a:chExt cx="138961" cy="92928"/>
          </a:xfrm>
        </p:grpSpPr>
        <p:sp>
          <p:nvSpPr>
            <p:cNvPr id="654" name="Rektangel 653"/>
            <p:cNvSpPr/>
            <p:nvPr/>
          </p:nvSpPr>
          <p:spPr>
            <a:xfrm>
              <a:off x="6819517" y="3273853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655" name="Rak 654"/>
            <p:cNvCxnSpPr/>
            <p:nvPr/>
          </p:nvCxnSpPr>
          <p:spPr>
            <a:xfrm flipH="1">
              <a:off x="6825677" y="3276344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6" name="Rak 655"/>
            <p:cNvCxnSpPr/>
            <p:nvPr/>
          </p:nvCxnSpPr>
          <p:spPr>
            <a:xfrm>
              <a:off x="6826167" y="3277360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57" name="Grupp 656"/>
          <p:cNvGrpSpPr/>
          <p:nvPr/>
        </p:nvGrpSpPr>
        <p:grpSpPr>
          <a:xfrm>
            <a:off x="6507213" y="3932608"/>
            <a:ext cx="153235" cy="106065"/>
            <a:chOff x="6819517" y="3273853"/>
            <a:chExt cx="153235" cy="106065"/>
          </a:xfrm>
        </p:grpSpPr>
        <p:sp>
          <p:nvSpPr>
            <p:cNvPr id="658" name="Rektangel 657"/>
            <p:cNvSpPr/>
            <p:nvPr/>
          </p:nvSpPr>
          <p:spPr>
            <a:xfrm>
              <a:off x="6833791" y="3286990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grpSp>
          <p:nvGrpSpPr>
            <p:cNvPr id="659" name="Grupp 658"/>
            <p:cNvGrpSpPr/>
            <p:nvPr/>
          </p:nvGrpSpPr>
          <p:grpSpPr>
            <a:xfrm>
              <a:off x="6819517" y="3273853"/>
              <a:ext cx="138961" cy="92928"/>
              <a:chOff x="6819517" y="3273853"/>
              <a:chExt cx="138961" cy="92928"/>
            </a:xfrm>
          </p:grpSpPr>
          <p:sp>
            <p:nvSpPr>
              <p:cNvPr id="660" name="Rektangel 659"/>
              <p:cNvSpPr/>
              <p:nvPr/>
            </p:nvSpPr>
            <p:spPr>
              <a:xfrm>
                <a:off x="6819517" y="3273853"/>
                <a:ext cx="138961" cy="9292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cxnSp>
            <p:nvCxnSpPr>
              <p:cNvPr id="661" name="Rak 660"/>
              <p:cNvCxnSpPr/>
              <p:nvPr/>
            </p:nvCxnSpPr>
            <p:spPr>
              <a:xfrm flipH="1">
                <a:off x="6825677" y="3276344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2" name="Rak 661"/>
              <p:cNvCxnSpPr/>
              <p:nvPr/>
            </p:nvCxnSpPr>
            <p:spPr>
              <a:xfrm>
                <a:off x="6826167" y="3277360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663" name="Grupp 662"/>
          <p:cNvGrpSpPr/>
          <p:nvPr/>
        </p:nvGrpSpPr>
        <p:grpSpPr>
          <a:xfrm>
            <a:off x="6839395" y="4158402"/>
            <a:ext cx="153235" cy="106065"/>
            <a:chOff x="6819517" y="3273853"/>
            <a:chExt cx="153235" cy="106065"/>
          </a:xfrm>
        </p:grpSpPr>
        <p:sp>
          <p:nvSpPr>
            <p:cNvPr id="664" name="Rektangel 663"/>
            <p:cNvSpPr/>
            <p:nvPr/>
          </p:nvSpPr>
          <p:spPr>
            <a:xfrm>
              <a:off x="6833791" y="3286990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grpSp>
          <p:nvGrpSpPr>
            <p:cNvPr id="665" name="Grupp 664"/>
            <p:cNvGrpSpPr/>
            <p:nvPr/>
          </p:nvGrpSpPr>
          <p:grpSpPr>
            <a:xfrm>
              <a:off x="6819517" y="3273853"/>
              <a:ext cx="138961" cy="92928"/>
              <a:chOff x="6819517" y="3273853"/>
              <a:chExt cx="138961" cy="92928"/>
            </a:xfrm>
          </p:grpSpPr>
          <p:sp>
            <p:nvSpPr>
              <p:cNvPr id="666" name="Rektangel 665"/>
              <p:cNvSpPr/>
              <p:nvPr/>
            </p:nvSpPr>
            <p:spPr>
              <a:xfrm>
                <a:off x="6819517" y="3273853"/>
                <a:ext cx="138961" cy="9292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cxnSp>
            <p:nvCxnSpPr>
              <p:cNvPr id="667" name="Rak 666"/>
              <p:cNvCxnSpPr/>
              <p:nvPr/>
            </p:nvCxnSpPr>
            <p:spPr>
              <a:xfrm flipH="1">
                <a:off x="6825677" y="3276344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8" name="Rak 667"/>
              <p:cNvCxnSpPr/>
              <p:nvPr/>
            </p:nvCxnSpPr>
            <p:spPr>
              <a:xfrm>
                <a:off x="6826167" y="3277360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675" name="Grupp 674"/>
          <p:cNvGrpSpPr/>
          <p:nvPr/>
        </p:nvGrpSpPr>
        <p:grpSpPr>
          <a:xfrm>
            <a:off x="5780127" y="2252112"/>
            <a:ext cx="153235" cy="106065"/>
            <a:chOff x="6819517" y="3273853"/>
            <a:chExt cx="153235" cy="106065"/>
          </a:xfrm>
        </p:grpSpPr>
        <p:sp>
          <p:nvSpPr>
            <p:cNvPr id="676" name="Rektangel 675"/>
            <p:cNvSpPr/>
            <p:nvPr/>
          </p:nvSpPr>
          <p:spPr>
            <a:xfrm>
              <a:off x="6833791" y="3286990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grpSp>
          <p:nvGrpSpPr>
            <p:cNvPr id="677" name="Grupp 676"/>
            <p:cNvGrpSpPr/>
            <p:nvPr/>
          </p:nvGrpSpPr>
          <p:grpSpPr>
            <a:xfrm>
              <a:off x="6819517" y="3273853"/>
              <a:ext cx="138961" cy="92928"/>
              <a:chOff x="6819517" y="3273853"/>
              <a:chExt cx="138961" cy="92928"/>
            </a:xfrm>
          </p:grpSpPr>
          <p:sp>
            <p:nvSpPr>
              <p:cNvPr id="678" name="Rektangel 677"/>
              <p:cNvSpPr/>
              <p:nvPr/>
            </p:nvSpPr>
            <p:spPr>
              <a:xfrm>
                <a:off x="6819517" y="3273853"/>
                <a:ext cx="138961" cy="9292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cxnSp>
            <p:nvCxnSpPr>
              <p:cNvPr id="679" name="Rak 678"/>
              <p:cNvCxnSpPr/>
              <p:nvPr/>
            </p:nvCxnSpPr>
            <p:spPr>
              <a:xfrm flipH="1">
                <a:off x="6825677" y="3276344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0" name="Rak 679"/>
              <p:cNvCxnSpPr/>
              <p:nvPr/>
            </p:nvCxnSpPr>
            <p:spPr>
              <a:xfrm>
                <a:off x="6826167" y="3277360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034" name="Grupp 1033"/>
          <p:cNvGrpSpPr/>
          <p:nvPr/>
        </p:nvGrpSpPr>
        <p:grpSpPr>
          <a:xfrm>
            <a:off x="179512" y="116632"/>
            <a:ext cx="2448272" cy="1152128"/>
            <a:chOff x="179512" y="116632"/>
            <a:chExt cx="2448272" cy="1152128"/>
          </a:xfrm>
        </p:grpSpPr>
        <p:sp>
          <p:nvSpPr>
            <p:cNvPr id="1033" name="Rektangel 1032"/>
            <p:cNvSpPr/>
            <p:nvPr/>
          </p:nvSpPr>
          <p:spPr>
            <a:xfrm>
              <a:off x="179512" y="116632"/>
              <a:ext cx="2448272" cy="115212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sv-SE" sz="1400" dirty="0" smtClean="0"/>
                <a:t>For the final </a:t>
              </a:r>
              <a:r>
                <a:rPr lang="sv-SE" sz="1400" dirty="0" err="1" smtClean="0"/>
                <a:t>stage</a:t>
              </a:r>
              <a:r>
                <a:rPr lang="sv-SE" sz="1400" dirty="0" smtClean="0"/>
                <a:t>, </a:t>
              </a:r>
              <a:r>
                <a:rPr lang="sv-SE" sz="1400" dirty="0" err="1" smtClean="0"/>
                <a:t>French</a:t>
              </a:r>
              <a:r>
                <a:rPr lang="sv-SE" sz="1400" dirty="0" smtClean="0"/>
                <a:t> stacks </a:t>
              </a:r>
              <a:r>
                <a:rPr lang="sv-SE" sz="1400" dirty="0" err="1" smtClean="0"/>
                <a:t>are</a:t>
              </a:r>
              <a:r>
                <a:rPr lang="sv-SE" sz="1400" dirty="0" smtClean="0"/>
                <a:t> </a:t>
              </a:r>
              <a:r>
                <a:rPr lang="sv-SE" sz="1400" dirty="0" err="1" smtClean="0"/>
                <a:t>shown</a:t>
              </a:r>
              <a:r>
                <a:rPr lang="sv-SE" sz="1400" dirty="0" smtClean="0"/>
                <a:t>.</a:t>
              </a:r>
            </a:p>
            <a:p>
              <a:r>
                <a:rPr lang="sv-SE" sz="1400" dirty="0" err="1" smtClean="0"/>
                <a:t>Single</a:t>
              </a:r>
              <a:r>
                <a:rPr lang="sv-SE" sz="1400" dirty="0" smtClean="0"/>
                <a:t> Inf </a:t>
              </a:r>
              <a:r>
                <a:rPr lang="sv-SE" sz="1400" dirty="0" err="1" smtClean="0"/>
                <a:t>comp</a:t>
              </a:r>
              <a:endParaRPr lang="sv-SE" sz="1400" dirty="0" smtClean="0"/>
            </a:p>
            <a:p>
              <a:r>
                <a:rPr lang="sv-SE" sz="1400" dirty="0" err="1" smtClean="0"/>
                <a:t>Single</a:t>
              </a:r>
              <a:r>
                <a:rPr lang="sv-SE" sz="1400" dirty="0" smtClean="0"/>
                <a:t> Art</a:t>
              </a:r>
            </a:p>
            <a:p>
              <a:r>
                <a:rPr lang="sv-SE" sz="1400" dirty="0" err="1" smtClean="0"/>
                <a:t>Multiple</a:t>
              </a:r>
              <a:r>
                <a:rPr lang="sv-SE" sz="1400" dirty="0" smtClean="0"/>
                <a:t> </a:t>
              </a:r>
              <a:r>
                <a:rPr lang="sv-SE" sz="1400" dirty="0" err="1" smtClean="0"/>
                <a:t>units</a:t>
              </a:r>
              <a:endParaRPr lang="sv-SE" sz="1400" dirty="0"/>
            </a:p>
          </p:txBody>
        </p:sp>
        <p:grpSp>
          <p:nvGrpSpPr>
            <p:cNvPr id="687" name="Grupp 686"/>
            <p:cNvGrpSpPr/>
            <p:nvPr/>
          </p:nvGrpSpPr>
          <p:grpSpPr>
            <a:xfrm>
              <a:off x="1547664" y="694974"/>
              <a:ext cx="138961" cy="92928"/>
              <a:chOff x="6819517" y="3273853"/>
              <a:chExt cx="138961" cy="92928"/>
            </a:xfrm>
          </p:grpSpPr>
          <p:sp>
            <p:nvSpPr>
              <p:cNvPr id="688" name="Rektangel 687"/>
              <p:cNvSpPr/>
              <p:nvPr/>
            </p:nvSpPr>
            <p:spPr>
              <a:xfrm>
                <a:off x="6819517" y="3273853"/>
                <a:ext cx="138961" cy="9292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cxnSp>
            <p:nvCxnSpPr>
              <p:cNvPr id="689" name="Rak 688"/>
              <p:cNvCxnSpPr/>
              <p:nvPr/>
            </p:nvCxnSpPr>
            <p:spPr>
              <a:xfrm flipH="1">
                <a:off x="6825677" y="3276344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0" name="Rak 689"/>
              <p:cNvCxnSpPr/>
              <p:nvPr/>
            </p:nvCxnSpPr>
            <p:spPr>
              <a:xfrm>
                <a:off x="6826167" y="3277360"/>
                <a:ext cx="124493" cy="8446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91" name="Grupp 690"/>
            <p:cNvGrpSpPr/>
            <p:nvPr/>
          </p:nvGrpSpPr>
          <p:grpSpPr>
            <a:xfrm>
              <a:off x="1539846" y="897704"/>
              <a:ext cx="138961" cy="92928"/>
              <a:chOff x="6605677" y="3316327"/>
              <a:chExt cx="138961" cy="92928"/>
            </a:xfrm>
          </p:grpSpPr>
          <p:sp>
            <p:nvSpPr>
              <p:cNvPr id="692" name="Rektangel 691"/>
              <p:cNvSpPr/>
              <p:nvPr/>
            </p:nvSpPr>
            <p:spPr>
              <a:xfrm>
                <a:off x="6605677" y="3316327"/>
                <a:ext cx="138961" cy="9292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sp>
            <p:nvSpPr>
              <p:cNvPr id="693" name="Ellips 692"/>
              <p:cNvSpPr/>
              <p:nvPr/>
            </p:nvSpPr>
            <p:spPr>
              <a:xfrm>
                <a:off x="6649071" y="3339842"/>
                <a:ext cx="45719" cy="45719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</p:grpSp>
        <p:grpSp>
          <p:nvGrpSpPr>
            <p:cNvPr id="694" name="Grupp 693"/>
            <p:cNvGrpSpPr/>
            <p:nvPr/>
          </p:nvGrpSpPr>
          <p:grpSpPr>
            <a:xfrm>
              <a:off x="1533390" y="1097204"/>
              <a:ext cx="153235" cy="106065"/>
              <a:chOff x="6819517" y="3273853"/>
              <a:chExt cx="153235" cy="106065"/>
            </a:xfrm>
          </p:grpSpPr>
          <p:sp>
            <p:nvSpPr>
              <p:cNvPr id="695" name="Rektangel 694"/>
              <p:cNvSpPr/>
              <p:nvPr/>
            </p:nvSpPr>
            <p:spPr>
              <a:xfrm>
                <a:off x="6833791" y="3286990"/>
                <a:ext cx="138961" cy="92928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v-SE"/>
              </a:p>
            </p:txBody>
          </p:sp>
          <p:grpSp>
            <p:nvGrpSpPr>
              <p:cNvPr id="696" name="Grupp 695"/>
              <p:cNvGrpSpPr/>
              <p:nvPr/>
            </p:nvGrpSpPr>
            <p:grpSpPr>
              <a:xfrm>
                <a:off x="6819517" y="3273853"/>
                <a:ext cx="138961" cy="92928"/>
                <a:chOff x="6819517" y="3273853"/>
                <a:chExt cx="138961" cy="92928"/>
              </a:xfrm>
            </p:grpSpPr>
            <p:sp>
              <p:nvSpPr>
                <p:cNvPr id="697" name="Rektangel 696"/>
                <p:cNvSpPr/>
                <p:nvPr/>
              </p:nvSpPr>
              <p:spPr>
                <a:xfrm>
                  <a:off x="6819517" y="3273853"/>
                  <a:ext cx="138961" cy="92928"/>
                </a:xfrm>
                <a:prstGeom prst="rect">
                  <a:avLst/>
                </a:prstGeom>
                <a:solidFill>
                  <a:schemeClr val="bg1"/>
                </a:solidFill>
                <a:ln w="952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sv-SE"/>
                </a:p>
              </p:txBody>
            </p:sp>
            <p:cxnSp>
              <p:nvCxnSpPr>
                <p:cNvPr id="698" name="Rak 697"/>
                <p:cNvCxnSpPr/>
                <p:nvPr/>
              </p:nvCxnSpPr>
              <p:spPr>
                <a:xfrm flipH="1">
                  <a:off x="6825677" y="3276344"/>
                  <a:ext cx="124493" cy="8446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99" name="Rak 698"/>
                <p:cNvCxnSpPr/>
                <p:nvPr/>
              </p:nvCxnSpPr>
              <p:spPr>
                <a:xfrm>
                  <a:off x="6826167" y="3277360"/>
                  <a:ext cx="124493" cy="8446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grpSp>
        <p:nvGrpSpPr>
          <p:cNvPr id="700" name="Grupp 699"/>
          <p:cNvGrpSpPr/>
          <p:nvPr/>
        </p:nvGrpSpPr>
        <p:grpSpPr>
          <a:xfrm>
            <a:off x="5167726" y="2864922"/>
            <a:ext cx="138961" cy="92928"/>
            <a:chOff x="6819517" y="3273853"/>
            <a:chExt cx="138961" cy="92928"/>
          </a:xfrm>
        </p:grpSpPr>
        <p:sp>
          <p:nvSpPr>
            <p:cNvPr id="701" name="Rektangel 700"/>
            <p:cNvSpPr/>
            <p:nvPr/>
          </p:nvSpPr>
          <p:spPr>
            <a:xfrm>
              <a:off x="6819517" y="3273853"/>
              <a:ext cx="138961" cy="92928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cxnSp>
          <p:nvCxnSpPr>
            <p:cNvPr id="702" name="Rak 701"/>
            <p:cNvCxnSpPr/>
            <p:nvPr/>
          </p:nvCxnSpPr>
          <p:spPr>
            <a:xfrm flipH="1">
              <a:off x="6825677" y="3276344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3" name="Rak 702"/>
            <p:cNvCxnSpPr/>
            <p:nvPr/>
          </p:nvCxnSpPr>
          <p:spPr>
            <a:xfrm>
              <a:off x="6826167" y="3277360"/>
              <a:ext cx="124493" cy="8446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056859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8.67362E-19 L 0.63004 0.37801 " pathEditMode="relative" ptsTypes="AA">
                                      <p:cBhvr>
                                        <p:cTn id="6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E-6 -2.96296E-6 L 0.04723 -0.46203 " pathEditMode="relative" ptsTypes="AA">
                                      <p:cBhvr>
                                        <p:cTn id="8" dur="2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722 -0.46204 L 0.04184 -0.40579 " pathEditMode="relative" ptsTypes="AA">
                                      <p:cBhvr>
                                        <p:cTn id="36" dur="2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33333E-6 L 0.02743 0.07407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72" y="3704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69 0.09884 L 0.08142 0.11898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06" y="995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7.03704E-6 L 0.02118 -0.0074 " pathEditMode="relative" ptsTypes="AA">
                                      <p:cBhvr>
                                        <p:cTn id="42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2.59259E-6 L 0.03976 0.03542 " pathEditMode="relative" ptsTypes="AA">
                                      <p:cBhvr>
                                        <p:cTn id="44" dur="2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63004 0.37802 L 0.61684 0.34515 " pathEditMode="relative" ptsTypes="AA">
                                      <p:cBhvr>
                                        <p:cTn id="46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E-6 8.67362E-19 L 0.03976 -0.06759 " pathEditMode="relative" ptsTypes="AA">
                                      <p:cBhvr>
                                        <p:cTn id="48" dur="2000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5.92593E-6 L 0.00017 -0.01759 " pathEditMode="relative" ptsTypes="AA">
                                      <p:cBhvr>
                                        <p:cTn id="50" dur="2000" fill="hold"/>
                                        <p:tgtEl>
                                          <p:spTgt spid="4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6.66667E-6 L 0.06441 -0.01504 " pathEditMode="relative" ptsTypes="AA">
                                      <p:cBhvr>
                                        <p:cTn id="52" dur="2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85185E-6 L 0.00903 -0.04422 " pathEditMode="relative" ptsTypes="AA">
                                      <p:cBhvr>
                                        <p:cTn id="5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6.2963E-6 L 0.01146 0.00024 " pathEditMode="relative" ptsTypes="AA">
                                      <p:cBhvr>
                                        <p:cTn id="5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976 -0.06759 L 0.05555 -0.07824 " pathEditMode="relative" ptsTypes="AA">
                                      <p:cBhvr>
                                        <p:cTn id="104" dur="2000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101 -0.00625 L 0.02882 -0.02731 " pathEditMode="relative" rAng="0" ptsTypes="AA">
                                      <p:cBhvr>
                                        <p:cTn id="106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2" y="-1065"/>
                                    </p:animMotion>
                                  </p:childTnLst>
                                </p:cTn>
                              </p:par>
                              <p:par>
                                <p:cTn id="10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7.03704E-6 L -0.0474 -0.05255 " pathEditMode="relative" ptsTypes="AA">
                                      <p:cBhvr>
                                        <p:cTn id="112" dur="2000" fill="hold"/>
                                        <p:tgtEl>
                                          <p:spTgt spid="4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7.03704E-6 L 0.01562 0.02106 " pathEditMode="relative" ptsTypes="AA">
                                      <p:cBhvr>
                                        <p:cTn id="116" dur="2000" fill="hold"/>
                                        <p:tgtEl>
                                          <p:spTgt spid="4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861 0.02015 L 0.1019 -0.01134 " pathEditMode="relative" ptsTypes="AA">
                                      <p:cBhvr>
                                        <p:cTn id="118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743 0.07407 L -0.01198 0.01111 " pathEditMode="relative" ptsTypes="AA">
                                      <p:cBhvr>
                                        <p:cTn id="12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7.40741E-6 L 0.00798 0.04189 " pathEditMode="relative" ptsTypes="AA">
                                      <p:cBhvr>
                                        <p:cTn id="126" dur="2000" fill="hold"/>
                                        <p:tgtEl>
                                          <p:spTgt spid="49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7.40741E-6 L -0.04722 0.02083 " pathEditMode="relative" ptsTypes="AA">
                                      <p:cBhvr>
                                        <p:cTn id="130" dur="2000" fill="hold"/>
                                        <p:tgtEl>
                                          <p:spTgt spid="5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6" grpId="0" animBg="1"/>
      <p:bldP spid="427" grpId="0" animBg="1"/>
      <p:bldP spid="428" grpId="0" animBg="1"/>
      <p:bldP spid="429" grpId="0" animBg="1"/>
      <p:bldP spid="430" grpId="0" animBg="1"/>
      <p:bldP spid="431" grpId="0" animBg="1"/>
      <p:bldP spid="432" grpId="0" animBg="1"/>
      <p:bldP spid="433" grpId="0" animBg="1"/>
      <p:bldP spid="434" grpId="0" animBg="1"/>
      <p:bldP spid="435" grpId="0" animBg="1"/>
      <p:bldP spid="436" grpId="0" animBg="1"/>
      <p:bldP spid="437" grpId="0" animBg="1"/>
      <p:bldP spid="438" grpId="0" animBg="1"/>
      <p:bldP spid="439" grpId="0" animBg="1"/>
      <p:bldP spid="440" grpId="0" animBg="1"/>
      <p:bldP spid="441" grpId="0" animBg="1"/>
      <p:bldP spid="442" grpId="0" animBg="1"/>
      <p:bldP spid="443" grpId="0" animBg="1"/>
      <p:bldP spid="444" grpId="0" animBg="1"/>
      <p:bldP spid="445" grpId="0" animBg="1"/>
      <p:bldP spid="446" grpId="0" animBg="1"/>
      <p:bldP spid="447" grpId="0" animBg="1"/>
    </p:bldLst>
  </p:timing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11274</TotalTime>
  <Words>991</Words>
  <Application>Microsoft Office PowerPoint</Application>
  <PresentationFormat>Bildspel på skärmen (4:3)</PresentationFormat>
  <Paragraphs>584</Paragraphs>
  <Slides>17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Bildrubriker</vt:lpstr>
      </vt:variant>
      <vt:variant>
        <vt:i4>17</vt:i4>
      </vt:variant>
    </vt:vector>
  </HeadingPairs>
  <TitlesOfParts>
    <vt:vector size="18" baseType="lpstr">
      <vt:lpstr>Office-tema</vt:lpstr>
      <vt:lpstr>Dien Bien Phu The last gamble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Dien Bien Phu The last gamble</dc:title>
  <dc:creator>Mats Edén</dc:creator>
  <cp:lastModifiedBy>Mats Edén</cp:lastModifiedBy>
  <cp:revision>182</cp:revision>
  <dcterms:created xsi:type="dcterms:W3CDTF">2015-04-18T18:08:03Z</dcterms:created>
  <dcterms:modified xsi:type="dcterms:W3CDTF">2015-04-26T15:02:26Z</dcterms:modified>
</cp:coreProperties>
</file>