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86" r:id="rId3"/>
    <p:sldId id="288" r:id="rId4"/>
    <p:sldId id="289" r:id="rId5"/>
    <p:sldId id="291" r:id="rId6"/>
    <p:sldId id="293" r:id="rId7"/>
    <p:sldId id="294" r:id="rId8"/>
  </p:sldIdLst>
  <p:sldSz cx="9144000" cy="6858000" type="screen4x3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33"/>
    <a:srgbClr val="FF66CC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64" y="-3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70688C-9A48-4781-897A-2AB38E63DBE7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BB591-621B-4F8A-BDEC-56F03D8EF69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851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28911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6310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03389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92985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81883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97240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  <p:pic>
        <p:nvPicPr>
          <p:cNvPr id="6" name="Bildobjekt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8656"/>
            <a:ext cx="9144000" cy="594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1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29620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10917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36379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86845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F78BB-F734-4CDD-8F1C-70654DB043FF}" type="datetimeFigureOut">
              <a:rPr lang="sv-SE" smtClean="0"/>
              <a:t>2015-05-09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94911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 smtClean="0"/>
              <a:t>Dien Bien </a:t>
            </a:r>
            <a:r>
              <a:rPr lang="sv-SE" dirty="0" err="1" smtClean="0"/>
              <a:t>Phu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The last </a:t>
            </a:r>
            <a:r>
              <a:rPr lang="sv-SE" dirty="0" err="1" smtClean="0"/>
              <a:t>gamble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dirty="0" smtClean="0"/>
              <a:t>Mats(</a:t>
            </a:r>
            <a:r>
              <a:rPr lang="sv-SE" dirty="0" err="1" smtClean="0"/>
              <a:t>Fr</a:t>
            </a:r>
            <a:r>
              <a:rPr lang="sv-SE" dirty="0" smtClean="0"/>
              <a:t>) vs Emmanuel(VM)</a:t>
            </a:r>
          </a:p>
          <a:p>
            <a:r>
              <a:rPr lang="sv-SE" dirty="0" smtClean="0"/>
              <a:t>Spring 2015</a:t>
            </a:r>
            <a:endParaRPr lang="sv-SE" dirty="0"/>
          </a:p>
        </p:txBody>
      </p:sp>
      <p:sp>
        <p:nvSpPr>
          <p:cNvPr id="26" name="textruta 25">
            <a:hlinkClick r:id="" action="ppaction://hlinkshowjump?jump=nextslide"/>
          </p:cNvPr>
          <p:cNvSpPr txBox="1"/>
          <p:nvPr/>
        </p:nvSpPr>
        <p:spPr>
          <a:xfrm>
            <a:off x="683568" y="5939988"/>
            <a:ext cx="1513684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1, Scen A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813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ihandsfigur 28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8" name="Frihandsfigur 27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7" name="Frihandsfigur 26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" name="Grupp 2"/>
          <p:cNvGrpSpPr/>
          <p:nvPr/>
        </p:nvGrpSpPr>
        <p:grpSpPr>
          <a:xfrm>
            <a:off x="1619672" y="3246846"/>
            <a:ext cx="576063" cy="364306"/>
            <a:chOff x="1259632" y="4509120"/>
            <a:chExt cx="576063" cy="364306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ruta 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8" name="Rak 7"/>
            <p:cNvCxnSpPr>
              <a:stCxn id="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Rak 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upp 10"/>
          <p:cNvGrpSpPr/>
          <p:nvPr/>
        </p:nvGrpSpPr>
        <p:grpSpPr>
          <a:xfrm>
            <a:off x="1331640" y="3645024"/>
            <a:ext cx="576063" cy="364306"/>
            <a:chOff x="1259632" y="4509120"/>
            <a:chExt cx="576063" cy="364306"/>
          </a:xfrm>
        </p:grpSpPr>
        <p:sp>
          <p:nvSpPr>
            <p:cNvPr id="12" name="Rektangel 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" name="Rak 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Rak 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ruta 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6" name="Rak 15"/>
            <p:cNvCxnSpPr>
              <a:stCxn id="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Rak 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upp 18"/>
          <p:cNvGrpSpPr/>
          <p:nvPr/>
        </p:nvGrpSpPr>
        <p:grpSpPr>
          <a:xfrm>
            <a:off x="1402865" y="4221088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715929" y="1050223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6300193" y="1074563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2771800" y="1099748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6" name="Rak 55"/>
            <p:cNvCxnSpPr>
              <a:stCxn id="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4184432" y="842147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4" name="Rak 63"/>
            <p:cNvCxnSpPr>
              <a:stCxn id="6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upp 66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8" name="Rektangel 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" name="Rak 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ruta 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2" name="Rak 71"/>
            <p:cNvCxnSpPr>
              <a:stCxn id="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Grupp 74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6" name="Rektangel 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7" name="Rak 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ruta 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0" name="Rak 7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6876256" y="1062772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5" name="Rak 9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upp 96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98" name="Rektangel 9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9" name="Rak 9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ruta 10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2" name="Rak 10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150604" y="1222497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2" name="textruta 111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 – Mar 13-15</a:t>
            </a:r>
            <a:endParaRPr lang="sv-SE" dirty="0"/>
          </a:p>
        </p:txBody>
      </p:sp>
      <p:grpSp>
        <p:nvGrpSpPr>
          <p:cNvPr id="117" name="Grupp 11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18" name="Rektangel 11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9" name="Rak 11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textruta 12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22" name="Rak 121"/>
            <p:cNvCxnSpPr>
              <a:stCxn id="11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Grupp 12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26" name="Rektangel 1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7" name="Rak 1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textruta 12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30" name="Rak 129"/>
            <p:cNvCxnSpPr>
              <a:stCxn id="1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6" name="Rak 15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ihandsfigur 29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82" name="Grupp 81"/>
          <p:cNvGrpSpPr/>
          <p:nvPr/>
        </p:nvGrpSpPr>
        <p:grpSpPr>
          <a:xfrm>
            <a:off x="6191902" y="3797037"/>
            <a:ext cx="263167" cy="215915"/>
            <a:chOff x="3851920" y="2162069"/>
            <a:chExt cx="263167" cy="215915"/>
          </a:xfrm>
        </p:grpSpPr>
        <p:grpSp>
          <p:nvGrpSpPr>
            <p:cNvPr id="335" name="Grupp 33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336" name="Rektangel 3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37" name="Rak 3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8" name="Rak 3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Rak 339"/>
              <p:cNvCxnSpPr>
                <a:stCxn id="3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2" name="Grupp 34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343" name="Båge 34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344" name="Båge 34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367" name="Grupp 366"/>
          <p:cNvGrpSpPr/>
          <p:nvPr/>
        </p:nvGrpSpPr>
        <p:grpSpPr>
          <a:xfrm>
            <a:off x="6863111" y="3585634"/>
            <a:ext cx="263167" cy="215915"/>
            <a:chOff x="3851920" y="2162070"/>
            <a:chExt cx="263167" cy="215915"/>
          </a:xfrm>
        </p:grpSpPr>
        <p:grpSp>
          <p:nvGrpSpPr>
            <p:cNvPr id="368" name="Grupp 367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372" name="Rektangel 37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73" name="Rak 37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Rak 37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Rak 375"/>
              <p:cNvCxnSpPr>
                <a:stCxn id="37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9" name="Grupp 36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370" name="Båge 36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371" name="Båge 37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320" name="Grupp 319"/>
          <p:cNvGrpSpPr/>
          <p:nvPr/>
        </p:nvGrpSpPr>
        <p:grpSpPr>
          <a:xfrm>
            <a:off x="3617340" y="1389301"/>
            <a:ext cx="263167" cy="215915"/>
            <a:chOff x="1259632" y="4509120"/>
            <a:chExt cx="425304" cy="347935"/>
          </a:xfrm>
        </p:grpSpPr>
        <p:sp>
          <p:nvSpPr>
            <p:cNvPr id="321" name="Rektangel 3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2" name="Rak 3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>
              <a:stCxn id="3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Grupp 84"/>
          <p:cNvGrpSpPr/>
          <p:nvPr/>
        </p:nvGrpSpPr>
        <p:grpSpPr>
          <a:xfrm>
            <a:off x="6681385" y="3848072"/>
            <a:ext cx="263167" cy="231187"/>
            <a:chOff x="3821693" y="2436987"/>
            <a:chExt cx="263167" cy="231187"/>
          </a:xfrm>
        </p:grpSpPr>
        <p:grpSp>
          <p:nvGrpSpPr>
            <p:cNvPr id="34" name="Grupp 33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346" name="Rektangel 345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Ellips 32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84" name="textruta 83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86" name="Grupp 85"/>
          <p:cNvGrpSpPr/>
          <p:nvPr/>
        </p:nvGrpSpPr>
        <p:grpSpPr>
          <a:xfrm>
            <a:off x="4147691" y="4455125"/>
            <a:ext cx="263167" cy="227795"/>
            <a:chOff x="3470177" y="2637898"/>
            <a:chExt cx="263167" cy="227795"/>
          </a:xfrm>
        </p:grpSpPr>
        <p:grpSp>
          <p:nvGrpSpPr>
            <p:cNvPr id="352" name="Grupp 35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355" name="Rektangel 354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54" name="Ellips 3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358" name="textruta 35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61" name="Grupp 360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362" name="Rektangel 3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3" name="Rak 3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Rak 365"/>
            <p:cNvCxnSpPr>
              <a:stCxn id="3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7" name="Grupp 376"/>
          <p:cNvGrpSpPr/>
          <p:nvPr/>
        </p:nvGrpSpPr>
        <p:grpSpPr>
          <a:xfrm>
            <a:off x="4740881" y="4245455"/>
            <a:ext cx="263167" cy="215915"/>
            <a:chOff x="1259632" y="4509120"/>
            <a:chExt cx="425304" cy="347935"/>
          </a:xfrm>
        </p:grpSpPr>
        <p:sp>
          <p:nvSpPr>
            <p:cNvPr id="378" name="Rektangel 37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9" name="Rak 37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Rak 381"/>
            <p:cNvCxnSpPr>
              <a:stCxn id="37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5" name="Grupp 484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486" name="Rektangel 4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7" name="Rak 4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8" name="Rak 4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0" name="Rak 489"/>
            <p:cNvCxnSpPr>
              <a:stCxn id="4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1" name="Grupp 490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492" name="Rektangel 4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93" name="Rak 4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4" name="Rak 4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5" name="Rak 494"/>
            <p:cNvCxnSpPr>
              <a:stCxn id="4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6" name="Grupp 495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497" name="Rektangel 4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98" name="Rak 4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9" name="Rak 4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0" name="Rak 499"/>
            <p:cNvCxnSpPr>
              <a:stCxn id="4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1" name="Grupp 500"/>
          <p:cNvGrpSpPr/>
          <p:nvPr/>
        </p:nvGrpSpPr>
        <p:grpSpPr>
          <a:xfrm>
            <a:off x="5598684" y="4938716"/>
            <a:ext cx="263167" cy="215915"/>
            <a:chOff x="1259632" y="4509120"/>
            <a:chExt cx="425304" cy="347935"/>
          </a:xfrm>
        </p:grpSpPr>
        <p:sp>
          <p:nvSpPr>
            <p:cNvPr id="502" name="Rektangel 5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3" name="Rak 5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4" name="Rak 5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5" name="Rak 504"/>
            <p:cNvCxnSpPr>
              <a:stCxn id="5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6" name="Grupp 505"/>
          <p:cNvGrpSpPr/>
          <p:nvPr/>
        </p:nvGrpSpPr>
        <p:grpSpPr>
          <a:xfrm>
            <a:off x="5681825" y="5468462"/>
            <a:ext cx="263167" cy="215915"/>
            <a:chOff x="1259632" y="4509120"/>
            <a:chExt cx="425304" cy="347935"/>
          </a:xfrm>
        </p:grpSpPr>
        <p:sp>
          <p:nvSpPr>
            <p:cNvPr id="507" name="Rektangel 5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8" name="Rak 5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9" name="Rak 5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0" name="Rak 509"/>
            <p:cNvCxnSpPr>
              <a:stCxn id="5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1" name="Grupp 510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512" name="Rektangel 5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3" name="Rak 5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" name="Rak 5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5" name="Rak 514"/>
            <p:cNvCxnSpPr>
              <a:stCxn id="5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6" name="Grupp 515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517" name="Rektangel 5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8" name="Rak 5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Rak 5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Rak 519"/>
            <p:cNvCxnSpPr>
              <a:stCxn id="5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1" name="Grupp 520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522" name="Rektangel 5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3" name="Rak 5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Rak 5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Rak 524"/>
            <p:cNvCxnSpPr>
              <a:stCxn id="5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6" name="Grupp 525"/>
          <p:cNvGrpSpPr/>
          <p:nvPr/>
        </p:nvGrpSpPr>
        <p:grpSpPr>
          <a:xfrm>
            <a:off x="5543343" y="4050184"/>
            <a:ext cx="263167" cy="215915"/>
            <a:chOff x="1259632" y="4509120"/>
            <a:chExt cx="425304" cy="347935"/>
          </a:xfrm>
        </p:grpSpPr>
        <p:sp>
          <p:nvSpPr>
            <p:cNvPr id="527" name="Rektangel 5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8" name="Rak 5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Rak 5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Rak 529"/>
            <p:cNvCxnSpPr>
              <a:stCxn id="5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1" name="Grupp 530"/>
          <p:cNvGrpSpPr/>
          <p:nvPr/>
        </p:nvGrpSpPr>
        <p:grpSpPr>
          <a:xfrm>
            <a:off x="5861822" y="4055805"/>
            <a:ext cx="263167" cy="215915"/>
            <a:chOff x="1259632" y="4509120"/>
            <a:chExt cx="425304" cy="347935"/>
          </a:xfrm>
        </p:grpSpPr>
        <p:sp>
          <p:nvSpPr>
            <p:cNvPr id="532" name="Rektangel 5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3" name="Rak 5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Rak 5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Rak 534"/>
            <p:cNvCxnSpPr>
              <a:stCxn id="5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6" name="Grupp 535"/>
          <p:cNvGrpSpPr/>
          <p:nvPr/>
        </p:nvGrpSpPr>
        <p:grpSpPr>
          <a:xfrm>
            <a:off x="1937877" y="3835160"/>
            <a:ext cx="263167" cy="215915"/>
            <a:chOff x="1259632" y="4509120"/>
            <a:chExt cx="425304" cy="347935"/>
          </a:xfrm>
        </p:grpSpPr>
        <p:sp>
          <p:nvSpPr>
            <p:cNvPr id="537" name="Rektangel 5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8" name="Rak 5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Rak 5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Rak 539"/>
            <p:cNvCxnSpPr>
              <a:stCxn id="5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1" name="Grupp 540"/>
          <p:cNvGrpSpPr/>
          <p:nvPr/>
        </p:nvGrpSpPr>
        <p:grpSpPr>
          <a:xfrm>
            <a:off x="2166660" y="3866530"/>
            <a:ext cx="263167" cy="215915"/>
            <a:chOff x="1259632" y="4509120"/>
            <a:chExt cx="425304" cy="347935"/>
          </a:xfrm>
        </p:grpSpPr>
        <p:sp>
          <p:nvSpPr>
            <p:cNvPr id="542" name="Rektangel 5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3" name="Rak 5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Rak 5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Rak 544"/>
            <p:cNvCxnSpPr>
              <a:stCxn id="5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6" name="Grupp 545"/>
          <p:cNvGrpSpPr/>
          <p:nvPr/>
        </p:nvGrpSpPr>
        <p:grpSpPr>
          <a:xfrm>
            <a:off x="2095708" y="4079259"/>
            <a:ext cx="263167" cy="215915"/>
            <a:chOff x="1259632" y="4509120"/>
            <a:chExt cx="425304" cy="347935"/>
          </a:xfrm>
        </p:grpSpPr>
        <p:sp>
          <p:nvSpPr>
            <p:cNvPr id="547" name="Rektangel 5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8" name="Rak 5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9" name="Rak 5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0" name="Rak 549"/>
            <p:cNvCxnSpPr>
              <a:stCxn id="5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1" name="Grupp 550"/>
          <p:cNvGrpSpPr/>
          <p:nvPr/>
        </p:nvGrpSpPr>
        <p:grpSpPr>
          <a:xfrm>
            <a:off x="1794509" y="4055805"/>
            <a:ext cx="263167" cy="215915"/>
            <a:chOff x="1259632" y="4509120"/>
            <a:chExt cx="425304" cy="347935"/>
          </a:xfrm>
        </p:grpSpPr>
        <p:sp>
          <p:nvSpPr>
            <p:cNvPr id="552" name="Rektangel 5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53" name="Rak 5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4" name="Rak 5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5" name="Rak 554"/>
            <p:cNvCxnSpPr>
              <a:stCxn id="5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6" name="Grupp 555"/>
          <p:cNvGrpSpPr/>
          <p:nvPr/>
        </p:nvGrpSpPr>
        <p:grpSpPr>
          <a:xfrm>
            <a:off x="2140751" y="4143081"/>
            <a:ext cx="263167" cy="215915"/>
            <a:chOff x="1259632" y="4509120"/>
            <a:chExt cx="425304" cy="347935"/>
          </a:xfrm>
        </p:grpSpPr>
        <p:sp>
          <p:nvSpPr>
            <p:cNvPr id="557" name="Rektangel 5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58" name="Rak 5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9" name="Rak 5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0" name="Rak 559"/>
            <p:cNvCxnSpPr>
              <a:stCxn id="5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1" name="Grupp 560"/>
          <p:cNvGrpSpPr/>
          <p:nvPr/>
        </p:nvGrpSpPr>
        <p:grpSpPr>
          <a:xfrm>
            <a:off x="2228985" y="3808556"/>
            <a:ext cx="263167" cy="227795"/>
            <a:chOff x="3470177" y="2637898"/>
            <a:chExt cx="263167" cy="227795"/>
          </a:xfrm>
        </p:grpSpPr>
        <p:grpSp>
          <p:nvGrpSpPr>
            <p:cNvPr id="562" name="Grupp 56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64" name="Rektangel 56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65" name="Ellips 56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63" name="textruta 56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66" name="Grupp 565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567" name="Grupp 56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69" name="Rektangel 56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70" name="Ellips 56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68" name="textruta 56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71" name="Grupp 570"/>
          <p:cNvGrpSpPr/>
          <p:nvPr/>
        </p:nvGrpSpPr>
        <p:grpSpPr>
          <a:xfrm>
            <a:off x="5987430" y="3457615"/>
            <a:ext cx="263167" cy="227795"/>
            <a:chOff x="3470177" y="2637898"/>
            <a:chExt cx="263167" cy="227795"/>
          </a:xfrm>
        </p:grpSpPr>
        <p:grpSp>
          <p:nvGrpSpPr>
            <p:cNvPr id="572" name="Grupp 57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74" name="Rektangel 57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75" name="Ellips 57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73" name="textruta 57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76" name="Grupp 575"/>
          <p:cNvGrpSpPr/>
          <p:nvPr/>
        </p:nvGrpSpPr>
        <p:grpSpPr>
          <a:xfrm>
            <a:off x="6124010" y="3644538"/>
            <a:ext cx="263167" cy="227795"/>
            <a:chOff x="3470177" y="2637898"/>
            <a:chExt cx="263167" cy="227795"/>
          </a:xfrm>
        </p:grpSpPr>
        <p:grpSp>
          <p:nvGrpSpPr>
            <p:cNvPr id="577" name="Grupp 57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79" name="Rektangel 57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80" name="Ellips 57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78" name="textruta 57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81" name="Grupp 580"/>
          <p:cNvGrpSpPr/>
          <p:nvPr/>
        </p:nvGrpSpPr>
        <p:grpSpPr>
          <a:xfrm>
            <a:off x="5890533" y="3669064"/>
            <a:ext cx="263167" cy="227795"/>
            <a:chOff x="3470177" y="2637898"/>
            <a:chExt cx="263167" cy="227795"/>
          </a:xfrm>
        </p:grpSpPr>
        <p:grpSp>
          <p:nvGrpSpPr>
            <p:cNvPr id="582" name="Grupp 58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84" name="Rektangel 58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85" name="Ellips 58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83" name="textruta 58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86" name="Grupp 585"/>
          <p:cNvGrpSpPr/>
          <p:nvPr/>
        </p:nvGrpSpPr>
        <p:grpSpPr>
          <a:xfrm>
            <a:off x="5604977" y="3623132"/>
            <a:ext cx="263167" cy="227795"/>
            <a:chOff x="3470177" y="2637898"/>
            <a:chExt cx="263167" cy="227795"/>
          </a:xfrm>
        </p:grpSpPr>
        <p:grpSp>
          <p:nvGrpSpPr>
            <p:cNvPr id="587" name="Grupp 58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89" name="Rektangel 58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90" name="Ellips 58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88" name="textruta 58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91" name="Grupp 590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592" name="Grupp 59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94" name="Rektangel 59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95" name="Ellips 59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93" name="textruta 59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96" name="Grupp 595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597" name="Grupp 59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99" name="Rektangel 59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00" name="Ellips 59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98" name="textruta 59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601" name="Grupp 600"/>
          <p:cNvGrpSpPr/>
          <p:nvPr/>
        </p:nvGrpSpPr>
        <p:grpSpPr>
          <a:xfrm>
            <a:off x="6431928" y="3021860"/>
            <a:ext cx="263167" cy="227795"/>
            <a:chOff x="3470177" y="2637898"/>
            <a:chExt cx="263167" cy="227795"/>
          </a:xfrm>
        </p:grpSpPr>
        <p:grpSp>
          <p:nvGrpSpPr>
            <p:cNvPr id="602" name="Grupp 60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604" name="Rektangel 60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05" name="Ellips 60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603" name="textruta 60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606" name="Grupp 605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607" name="Grupp 60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609" name="Rektangel 60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10" name="Ellips 60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608" name="textruta 60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611" name="Grupp 610"/>
          <p:cNvGrpSpPr/>
          <p:nvPr/>
        </p:nvGrpSpPr>
        <p:grpSpPr>
          <a:xfrm>
            <a:off x="4954029" y="2213504"/>
            <a:ext cx="263167" cy="227795"/>
            <a:chOff x="3470177" y="2637898"/>
            <a:chExt cx="263167" cy="227795"/>
          </a:xfrm>
        </p:grpSpPr>
        <p:grpSp>
          <p:nvGrpSpPr>
            <p:cNvPr id="612" name="Grupp 61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614" name="Rektangel 61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15" name="Ellips 61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613" name="textruta 61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616" name="Grupp 615"/>
          <p:cNvGrpSpPr/>
          <p:nvPr/>
        </p:nvGrpSpPr>
        <p:grpSpPr>
          <a:xfrm>
            <a:off x="5240370" y="2195837"/>
            <a:ext cx="263167" cy="227795"/>
            <a:chOff x="3470177" y="2637898"/>
            <a:chExt cx="263167" cy="227795"/>
          </a:xfrm>
        </p:grpSpPr>
        <p:grpSp>
          <p:nvGrpSpPr>
            <p:cNvPr id="617" name="Grupp 61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619" name="Rektangel 61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20" name="Ellips 61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618" name="textruta 61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621" name="Grupp 620"/>
          <p:cNvGrpSpPr/>
          <p:nvPr/>
        </p:nvGrpSpPr>
        <p:grpSpPr>
          <a:xfrm>
            <a:off x="4399376" y="2778201"/>
            <a:ext cx="263167" cy="227795"/>
            <a:chOff x="3470177" y="2637898"/>
            <a:chExt cx="263167" cy="227795"/>
          </a:xfrm>
        </p:grpSpPr>
        <p:grpSp>
          <p:nvGrpSpPr>
            <p:cNvPr id="622" name="Grupp 62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624" name="Rektangel 62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25" name="Ellips 62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623" name="textruta 62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626" name="Grupp 625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627" name="Rektangel 6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28" name="Rak 6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Rak 6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Rak 629"/>
            <p:cNvCxnSpPr>
              <a:stCxn id="6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1" name="Grupp 630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632" name="Rektangel 6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33" name="Rak 6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Rak 6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5" name="Rak 634"/>
            <p:cNvCxnSpPr>
              <a:stCxn id="6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6" name="Grupp 635"/>
          <p:cNvGrpSpPr/>
          <p:nvPr/>
        </p:nvGrpSpPr>
        <p:grpSpPr>
          <a:xfrm>
            <a:off x="5108787" y="1997589"/>
            <a:ext cx="263167" cy="215915"/>
            <a:chOff x="1259632" y="4509120"/>
            <a:chExt cx="425304" cy="347935"/>
          </a:xfrm>
        </p:grpSpPr>
        <p:sp>
          <p:nvSpPr>
            <p:cNvPr id="637" name="Rektangel 6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38" name="Rak 6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9" name="Rak 6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0" name="Rak 639"/>
            <p:cNvCxnSpPr>
              <a:stCxn id="6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1" name="Grupp 640"/>
          <p:cNvGrpSpPr/>
          <p:nvPr/>
        </p:nvGrpSpPr>
        <p:grpSpPr>
          <a:xfrm>
            <a:off x="4979062" y="2183875"/>
            <a:ext cx="263167" cy="215915"/>
            <a:chOff x="1259632" y="4509120"/>
            <a:chExt cx="425304" cy="347935"/>
          </a:xfrm>
        </p:grpSpPr>
        <p:sp>
          <p:nvSpPr>
            <p:cNvPr id="642" name="Rektangel 6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3" name="Rak 6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4" name="Rak 6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5" name="Rak 644"/>
            <p:cNvCxnSpPr>
              <a:stCxn id="6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6" name="Grupp 645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647" name="Rektangel 6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8" name="Rak 6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9" name="Rak 6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0" name="Rak 649"/>
            <p:cNvCxnSpPr>
              <a:stCxn id="6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1" name="Grupp 650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652" name="Rektangel 6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53" name="Rak 6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4" name="Rak 6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5" name="Rak 654"/>
            <p:cNvCxnSpPr>
              <a:stCxn id="6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6" name="Grupp 655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657" name="Rektangel 6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58" name="Rak 6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Rak 6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Rak 659"/>
            <p:cNvCxnSpPr>
              <a:stCxn id="6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1" name="Grupp 660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662" name="Rektangel 6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63" name="Rak 6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4" name="Rak 6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5" name="Rak 664"/>
            <p:cNvCxnSpPr>
              <a:stCxn id="6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6" name="Grupp 665"/>
          <p:cNvGrpSpPr/>
          <p:nvPr/>
        </p:nvGrpSpPr>
        <p:grpSpPr>
          <a:xfrm>
            <a:off x="5220515" y="3001722"/>
            <a:ext cx="263167" cy="215915"/>
            <a:chOff x="1259632" y="4509120"/>
            <a:chExt cx="425304" cy="347935"/>
          </a:xfrm>
        </p:grpSpPr>
        <p:sp>
          <p:nvSpPr>
            <p:cNvPr id="667" name="Rektangel 6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68" name="Rak 6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Rak 6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Rak 669"/>
            <p:cNvCxnSpPr>
              <a:stCxn id="6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1" name="Grupp 670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672" name="Rektangel 6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3" name="Rak 6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Rak 6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5" name="Rak 674"/>
            <p:cNvCxnSpPr>
              <a:stCxn id="6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6" name="Grupp 675"/>
          <p:cNvGrpSpPr/>
          <p:nvPr/>
        </p:nvGrpSpPr>
        <p:grpSpPr>
          <a:xfrm>
            <a:off x="6571112" y="4046912"/>
            <a:ext cx="263167" cy="215915"/>
            <a:chOff x="1259632" y="4509120"/>
            <a:chExt cx="425304" cy="347935"/>
          </a:xfrm>
        </p:grpSpPr>
        <p:sp>
          <p:nvSpPr>
            <p:cNvPr id="677" name="Rektangel 6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8" name="Rak 6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9" name="Rak 6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Rak 679"/>
            <p:cNvCxnSpPr>
              <a:stCxn id="6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1" name="Grupp 680"/>
          <p:cNvGrpSpPr/>
          <p:nvPr/>
        </p:nvGrpSpPr>
        <p:grpSpPr>
          <a:xfrm>
            <a:off x="7157922" y="3426860"/>
            <a:ext cx="263167" cy="215915"/>
            <a:chOff x="1259632" y="4509120"/>
            <a:chExt cx="425304" cy="347935"/>
          </a:xfrm>
        </p:grpSpPr>
        <p:sp>
          <p:nvSpPr>
            <p:cNvPr id="682" name="Rektangel 6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3" name="Rak 6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Rak 6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Rak 684"/>
            <p:cNvCxnSpPr>
              <a:stCxn id="6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6" name="Grupp 685"/>
          <p:cNvGrpSpPr/>
          <p:nvPr/>
        </p:nvGrpSpPr>
        <p:grpSpPr>
          <a:xfrm>
            <a:off x="5693383" y="3445446"/>
            <a:ext cx="263167" cy="215915"/>
            <a:chOff x="1259632" y="4509120"/>
            <a:chExt cx="425304" cy="347935"/>
          </a:xfrm>
        </p:grpSpPr>
        <p:sp>
          <p:nvSpPr>
            <p:cNvPr id="687" name="Rektangel 6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8" name="Rak 6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9" name="Rak 6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0" name="Rak 689"/>
            <p:cNvCxnSpPr>
              <a:stCxn id="6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1" name="Grupp 690"/>
          <p:cNvGrpSpPr/>
          <p:nvPr/>
        </p:nvGrpSpPr>
        <p:grpSpPr>
          <a:xfrm>
            <a:off x="6106360" y="3200262"/>
            <a:ext cx="263167" cy="215915"/>
            <a:chOff x="1259632" y="4509120"/>
            <a:chExt cx="425304" cy="347935"/>
          </a:xfrm>
        </p:grpSpPr>
        <p:sp>
          <p:nvSpPr>
            <p:cNvPr id="692" name="Rektangel 6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3" name="Rak 6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Rak 6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Rak 694"/>
            <p:cNvCxnSpPr>
              <a:stCxn id="6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6" name="Grupp 695"/>
          <p:cNvGrpSpPr/>
          <p:nvPr/>
        </p:nvGrpSpPr>
        <p:grpSpPr>
          <a:xfrm>
            <a:off x="5827565" y="3225993"/>
            <a:ext cx="263167" cy="215915"/>
            <a:chOff x="1259632" y="4509120"/>
            <a:chExt cx="425304" cy="347935"/>
          </a:xfrm>
        </p:grpSpPr>
        <p:sp>
          <p:nvSpPr>
            <p:cNvPr id="697" name="Rektangel 6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8" name="Rak 6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9" name="Rak 6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0" name="Rak 699"/>
            <p:cNvCxnSpPr>
              <a:stCxn id="6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1" name="Grupp 700"/>
          <p:cNvGrpSpPr/>
          <p:nvPr/>
        </p:nvGrpSpPr>
        <p:grpSpPr>
          <a:xfrm>
            <a:off x="3543821" y="1427078"/>
            <a:ext cx="263167" cy="215915"/>
            <a:chOff x="1259632" y="4509120"/>
            <a:chExt cx="425304" cy="347935"/>
          </a:xfrm>
        </p:grpSpPr>
        <p:sp>
          <p:nvSpPr>
            <p:cNvPr id="702" name="Rektangel 7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03" name="Rak 7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Rak 7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Rak 704"/>
            <p:cNvCxnSpPr>
              <a:stCxn id="7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6" name="Grupp 705"/>
          <p:cNvGrpSpPr/>
          <p:nvPr/>
        </p:nvGrpSpPr>
        <p:grpSpPr>
          <a:xfrm>
            <a:off x="6025643" y="3474789"/>
            <a:ext cx="263167" cy="215915"/>
            <a:chOff x="1259632" y="4509120"/>
            <a:chExt cx="425304" cy="347935"/>
          </a:xfrm>
        </p:grpSpPr>
        <p:sp>
          <p:nvSpPr>
            <p:cNvPr id="707" name="Rektangel 7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08" name="Rak 7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Rak 7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Rak 709"/>
            <p:cNvCxnSpPr>
              <a:stCxn id="7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1" name="Grupp 710"/>
          <p:cNvGrpSpPr/>
          <p:nvPr/>
        </p:nvGrpSpPr>
        <p:grpSpPr>
          <a:xfrm>
            <a:off x="3308274" y="1387842"/>
            <a:ext cx="263167" cy="215915"/>
            <a:chOff x="1259632" y="4509120"/>
            <a:chExt cx="425304" cy="347935"/>
          </a:xfrm>
        </p:grpSpPr>
        <p:sp>
          <p:nvSpPr>
            <p:cNvPr id="712" name="Rektangel 7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13" name="Rak 7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4" name="Rak 7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5" name="Rak 714"/>
            <p:cNvCxnSpPr>
              <a:stCxn id="7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6" name="Grupp 715"/>
          <p:cNvGrpSpPr/>
          <p:nvPr/>
        </p:nvGrpSpPr>
        <p:grpSpPr>
          <a:xfrm>
            <a:off x="3740037" y="1221283"/>
            <a:ext cx="263167" cy="215915"/>
            <a:chOff x="1259632" y="4509120"/>
            <a:chExt cx="425304" cy="347935"/>
          </a:xfrm>
        </p:grpSpPr>
        <p:sp>
          <p:nvSpPr>
            <p:cNvPr id="717" name="Rektangel 7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18" name="Rak 7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Rak 7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Rak 719"/>
            <p:cNvCxnSpPr>
              <a:stCxn id="7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1" name="Grupp 720"/>
          <p:cNvGrpSpPr/>
          <p:nvPr/>
        </p:nvGrpSpPr>
        <p:grpSpPr>
          <a:xfrm>
            <a:off x="3461004" y="1184647"/>
            <a:ext cx="263167" cy="215915"/>
            <a:chOff x="1259632" y="4509120"/>
            <a:chExt cx="425304" cy="347935"/>
          </a:xfrm>
        </p:grpSpPr>
        <p:sp>
          <p:nvSpPr>
            <p:cNvPr id="722" name="Rektangel 7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3" name="Rak 7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4" name="Rak 7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5" name="Rak 724"/>
            <p:cNvCxnSpPr>
              <a:stCxn id="7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6" name="Grupp 725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727" name="Rektangel 7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8" name="Rak 7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Rak 7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Rak 729"/>
            <p:cNvCxnSpPr>
              <a:stCxn id="7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1" name="Grupp 730"/>
          <p:cNvGrpSpPr/>
          <p:nvPr/>
        </p:nvGrpSpPr>
        <p:grpSpPr>
          <a:xfrm>
            <a:off x="6783095" y="4065076"/>
            <a:ext cx="263167" cy="215915"/>
            <a:chOff x="1259632" y="4509120"/>
            <a:chExt cx="425304" cy="347935"/>
          </a:xfrm>
        </p:grpSpPr>
        <p:sp>
          <p:nvSpPr>
            <p:cNvPr id="732" name="Rektangel 7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33" name="Rak 7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Rak 7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5" name="Rak 734"/>
            <p:cNvCxnSpPr>
              <a:stCxn id="7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6" name="Grupp 735"/>
          <p:cNvGrpSpPr/>
          <p:nvPr/>
        </p:nvGrpSpPr>
        <p:grpSpPr>
          <a:xfrm>
            <a:off x="7034510" y="4046912"/>
            <a:ext cx="263167" cy="215915"/>
            <a:chOff x="1259632" y="4509120"/>
            <a:chExt cx="425304" cy="347935"/>
          </a:xfrm>
        </p:grpSpPr>
        <p:sp>
          <p:nvSpPr>
            <p:cNvPr id="737" name="Rektangel 7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38" name="Rak 7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9" name="Rak 7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Rak 739"/>
            <p:cNvCxnSpPr>
              <a:stCxn id="7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1" name="Grupp 740"/>
          <p:cNvGrpSpPr/>
          <p:nvPr/>
        </p:nvGrpSpPr>
        <p:grpSpPr>
          <a:xfrm>
            <a:off x="7109931" y="3813404"/>
            <a:ext cx="263167" cy="215915"/>
            <a:chOff x="1259632" y="4509120"/>
            <a:chExt cx="425304" cy="347935"/>
          </a:xfrm>
        </p:grpSpPr>
        <p:sp>
          <p:nvSpPr>
            <p:cNvPr id="742" name="Rektangel 7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3" name="Rak 7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Rak 7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Rak 744"/>
            <p:cNvCxnSpPr>
              <a:stCxn id="7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6" name="Grupp 745"/>
          <p:cNvGrpSpPr/>
          <p:nvPr/>
        </p:nvGrpSpPr>
        <p:grpSpPr>
          <a:xfrm>
            <a:off x="7179999" y="3366138"/>
            <a:ext cx="263167" cy="231187"/>
            <a:chOff x="3821693" y="2436987"/>
            <a:chExt cx="263167" cy="231187"/>
          </a:xfrm>
        </p:grpSpPr>
        <p:grpSp>
          <p:nvGrpSpPr>
            <p:cNvPr id="747" name="Grupp 746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749" name="Rektangel 7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50" name="Ellips 749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748" name="textruta 747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751" name="Grupp 750"/>
          <p:cNvGrpSpPr/>
          <p:nvPr/>
        </p:nvGrpSpPr>
        <p:grpSpPr>
          <a:xfrm>
            <a:off x="8541072" y="1899050"/>
            <a:ext cx="263167" cy="231187"/>
            <a:chOff x="3821693" y="2436987"/>
            <a:chExt cx="263167" cy="231187"/>
          </a:xfrm>
        </p:grpSpPr>
        <p:grpSp>
          <p:nvGrpSpPr>
            <p:cNvPr id="752" name="Grupp 75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754" name="Rektangel 75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55" name="Ellips 75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753" name="textruta 75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756" name="Grupp 755"/>
          <p:cNvGrpSpPr/>
          <p:nvPr/>
        </p:nvGrpSpPr>
        <p:grpSpPr>
          <a:xfrm>
            <a:off x="7421089" y="3437170"/>
            <a:ext cx="263167" cy="215915"/>
            <a:chOff x="3851920" y="2162069"/>
            <a:chExt cx="263167" cy="215915"/>
          </a:xfrm>
        </p:grpSpPr>
        <p:grpSp>
          <p:nvGrpSpPr>
            <p:cNvPr id="757" name="Grupp 75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761" name="Rektangel 76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62" name="Rak 76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3" name="Rak 76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4" name="Rak 763"/>
              <p:cNvCxnSpPr>
                <a:stCxn id="76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58" name="Grupp 75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759" name="Båge 75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760" name="Båge 75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765" name="Grupp 764"/>
          <p:cNvGrpSpPr/>
          <p:nvPr/>
        </p:nvGrpSpPr>
        <p:grpSpPr>
          <a:xfrm>
            <a:off x="6880776" y="3418584"/>
            <a:ext cx="263167" cy="215915"/>
            <a:chOff x="3851920" y="2162069"/>
            <a:chExt cx="263167" cy="215915"/>
          </a:xfrm>
        </p:grpSpPr>
        <p:grpSp>
          <p:nvGrpSpPr>
            <p:cNvPr id="766" name="Grupp 76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770" name="Rektangel 76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71" name="Rak 77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2" name="Rak 77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3" name="Rak 772"/>
              <p:cNvCxnSpPr>
                <a:stCxn id="77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67" name="Grupp 76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768" name="Båge 76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769" name="Båge 76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774" name="Grupp 773"/>
          <p:cNvGrpSpPr/>
          <p:nvPr/>
        </p:nvGrpSpPr>
        <p:grpSpPr>
          <a:xfrm>
            <a:off x="6818139" y="3645024"/>
            <a:ext cx="263167" cy="215915"/>
            <a:chOff x="3851920" y="2162069"/>
            <a:chExt cx="263167" cy="215915"/>
          </a:xfrm>
        </p:grpSpPr>
        <p:grpSp>
          <p:nvGrpSpPr>
            <p:cNvPr id="775" name="Grupp 77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779" name="Rektangel 77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80" name="Rak 77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1" name="Rak 78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2" name="Rak 781"/>
              <p:cNvCxnSpPr>
                <a:stCxn id="77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76" name="Grupp 77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777" name="Båge 77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778" name="Båge 77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783" name="Grupp 782"/>
          <p:cNvGrpSpPr/>
          <p:nvPr/>
        </p:nvGrpSpPr>
        <p:grpSpPr>
          <a:xfrm>
            <a:off x="6771343" y="3663491"/>
            <a:ext cx="263167" cy="215915"/>
            <a:chOff x="3851920" y="2162069"/>
            <a:chExt cx="263167" cy="215915"/>
          </a:xfrm>
        </p:grpSpPr>
        <p:grpSp>
          <p:nvGrpSpPr>
            <p:cNvPr id="784" name="Grupp 78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788" name="Rektangel 78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89" name="Rak 78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0" name="Rak 78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1" name="Rak 790"/>
              <p:cNvCxnSpPr>
                <a:stCxn id="78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85" name="Grupp 78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786" name="Båge 78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787" name="Båge 78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792" name="Grupp 791"/>
          <p:cNvGrpSpPr/>
          <p:nvPr/>
        </p:nvGrpSpPr>
        <p:grpSpPr>
          <a:xfrm>
            <a:off x="6156147" y="3872555"/>
            <a:ext cx="263167" cy="215915"/>
            <a:chOff x="3851920" y="2162069"/>
            <a:chExt cx="263167" cy="215915"/>
          </a:xfrm>
        </p:grpSpPr>
        <p:grpSp>
          <p:nvGrpSpPr>
            <p:cNvPr id="793" name="Grupp 79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797" name="Rektangel 79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98" name="Rak 79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9" name="Rak 79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0" name="Rak 799"/>
              <p:cNvCxnSpPr>
                <a:stCxn id="79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4" name="Grupp 79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795" name="Båge 79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796" name="Båge 79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801" name="Grupp 800"/>
          <p:cNvGrpSpPr/>
          <p:nvPr/>
        </p:nvGrpSpPr>
        <p:grpSpPr>
          <a:xfrm>
            <a:off x="6217441" y="3600971"/>
            <a:ext cx="263167" cy="215915"/>
            <a:chOff x="3851920" y="2162069"/>
            <a:chExt cx="263167" cy="215915"/>
          </a:xfrm>
        </p:grpSpPr>
        <p:grpSp>
          <p:nvGrpSpPr>
            <p:cNvPr id="802" name="Grupp 80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806" name="Rektangel 80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807" name="Rak 80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8" name="Rak 80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9" name="Rak 808"/>
              <p:cNvCxnSpPr>
                <a:stCxn id="80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3" name="Grupp 80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804" name="Båge 80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805" name="Båge 80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810" name="Grupp 809"/>
          <p:cNvGrpSpPr/>
          <p:nvPr/>
        </p:nvGrpSpPr>
        <p:grpSpPr>
          <a:xfrm>
            <a:off x="5520789" y="2948469"/>
            <a:ext cx="263167" cy="215915"/>
            <a:chOff x="3851920" y="2162069"/>
            <a:chExt cx="263167" cy="215915"/>
          </a:xfrm>
        </p:grpSpPr>
        <p:grpSp>
          <p:nvGrpSpPr>
            <p:cNvPr id="811" name="Grupp 81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815" name="Rektangel 81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816" name="Rak 81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7" name="Rak 81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8" name="Rak 817"/>
              <p:cNvCxnSpPr>
                <a:stCxn id="81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12" name="Grupp 81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813" name="Båge 81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814" name="Båge 81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819" name="Grupp 818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820" name="Grupp 81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824" name="Rektangel 82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825" name="Rak 82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6" name="Rak 82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7" name="Rak 826"/>
              <p:cNvCxnSpPr>
                <a:stCxn id="82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21" name="Grupp 82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822" name="Båge 82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823" name="Båge 82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828" name="Grupp 827"/>
          <p:cNvGrpSpPr/>
          <p:nvPr/>
        </p:nvGrpSpPr>
        <p:grpSpPr>
          <a:xfrm>
            <a:off x="8587804" y="2476026"/>
            <a:ext cx="263167" cy="215915"/>
            <a:chOff x="1259632" y="4509120"/>
            <a:chExt cx="425304" cy="347935"/>
          </a:xfrm>
        </p:grpSpPr>
        <p:sp>
          <p:nvSpPr>
            <p:cNvPr id="829" name="Rektangel 8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0" name="Rak 8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1" name="Rak 8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2" name="Rak 831"/>
            <p:cNvCxnSpPr>
              <a:stCxn id="8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3" name="Grupp 832"/>
          <p:cNvGrpSpPr/>
          <p:nvPr/>
        </p:nvGrpSpPr>
        <p:grpSpPr>
          <a:xfrm>
            <a:off x="8637020" y="2189618"/>
            <a:ext cx="263167" cy="215915"/>
            <a:chOff x="1259632" y="4509120"/>
            <a:chExt cx="425304" cy="347935"/>
          </a:xfrm>
        </p:grpSpPr>
        <p:sp>
          <p:nvSpPr>
            <p:cNvPr id="834" name="Rektangel 83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5" name="Rak 83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Rak 83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Rak 836"/>
            <p:cNvCxnSpPr>
              <a:stCxn id="83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8" name="Grupp 837"/>
          <p:cNvGrpSpPr/>
          <p:nvPr/>
        </p:nvGrpSpPr>
        <p:grpSpPr>
          <a:xfrm>
            <a:off x="8685516" y="2204167"/>
            <a:ext cx="263167" cy="215915"/>
            <a:chOff x="1259632" y="4509120"/>
            <a:chExt cx="425304" cy="347935"/>
          </a:xfrm>
        </p:grpSpPr>
        <p:sp>
          <p:nvSpPr>
            <p:cNvPr id="839" name="Rektangel 8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0" name="Rak 8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Rak 8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Rak 841"/>
            <p:cNvCxnSpPr>
              <a:stCxn id="8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3" name="Grupp 842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844" name="Rektangel 8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5" name="Rak 8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6" name="Rak 8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7" name="Rak 846"/>
            <p:cNvCxnSpPr>
              <a:stCxn id="8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8" name="Grupp 847"/>
          <p:cNvGrpSpPr/>
          <p:nvPr/>
        </p:nvGrpSpPr>
        <p:grpSpPr>
          <a:xfrm>
            <a:off x="8234341" y="2432973"/>
            <a:ext cx="263167" cy="215915"/>
            <a:chOff x="1259632" y="4509120"/>
            <a:chExt cx="425304" cy="347935"/>
          </a:xfrm>
        </p:grpSpPr>
        <p:sp>
          <p:nvSpPr>
            <p:cNvPr id="849" name="Rektangel 84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50" name="Rak 84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Rak 85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Rak 851"/>
            <p:cNvCxnSpPr>
              <a:stCxn id="84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3" name="Grupp 852"/>
          <p:cNvGrpSpPr/>
          <p:nvPr/>
        </p:nvGrpSpPr>
        <p:grpSpPr>
          <a:xfrm>
            <a:off x="8497508" y="1979922"/>
            <a:ext cx="263167" cy="215915"/>
            <a:chOff x="1259632" y="4509120"/>
            <a:chExt cx="425304" cy="347935"/>
          </a:xfrm>
        </p:grpSpPr>
        <p:sp>
          <p:nvSpPr>
            <p:cNvPr id="854" name="Rektangel 85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55" name="Rak 85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6" name="Rak 85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7" name="Rak 856"/>
            <p:cNvCxnSpPr>
              <a:stCxn id="85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8" name="Grupp 857"/>
          <p:cNvGrpSpPr/>
          <p:nvPr/>
        </p:nvGrpSpPr>
        <p:grpSpPr>
          <a:xfrm>
            <a:off x="8234546" y="1977471"/>
            <a:ext cx="263167" cy="215915"/>
            <a:chOff x="1259632" y="4509120"/>
            <a:chExt cx="425304" cy="347935"/>
          </a:xfrm>
        </p:grpSpPr>
        <p:sp>
          <p:nvSpPr>
            <p:cNvPr id="859" name="Rektangel 8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60" name="Rak 8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Rak 8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Rak 861"/>
            <p:cNvCxnSpPr>
              <a:stCxn id="85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3" name="Grupp 862"/>
          <p:cNvGrpSpPr/>
          <p:nvPr/>
        </p:nvGrpSpPr>
        <p:grpSpPr>
          <a:xfrm>
            <a:off x="8260635" y="1942659"/>
            <a:ext cx="263167" cy="215915"/>
            <a:chOff x="1259632" y="4509120"/>
            <a:chExt cx="425304" cy="347935"/>
          </a:xfrm>
        </p:grpSpPr>
        <p:sp>
          <p:nvSpPr>
            <p:cNvPr id="864" name="Rektangel 86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65" name="Rak 86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Rak 86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7" name="Rak 866"/>
            <p:cNvCxnSpPr>
              <a:stCxn id="86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8" name="Grupp 867"/>
          <p:cNvGrpSpPr/>
          <p:nvPr/>
        </p:nvGrpSpPr>
        <p:grpSpPr>
          <a:xfrm>
            <a:off x="8281077" y="2399790"/>
            <a:ext cx="263167" cy="215915"/>
            <a:chOff x="1259632" y="4509120"/>
            <a:chExt cx="425304" cy="347935"/>
          </a:xfrm>
        </p:grpSpPr>
        <p:sp>
          <p:nvSpPr>
            <p:cNvPr id="869" name="Rektangel 86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70" name="Rak 86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1" name="Rak 87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Rak 871"/>
            <p:cNvCxnSpPr>
              <a:stCxn id="86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3" name="Grupp 872"/>
          <p:cNvGrpSpPr/>
          <p:nvPr/>
        </p:nvGrpSpPr>
        <p:grpSpPr>
          <a:xfrm>
            <a:off x="8215981" y="2102916"/>
            <a:ext cx="263167" cy="227795"/>
            <a:chOff x="3470177" y="2637898"/>
            <a:chExt cx="263167" cy="227795"/>
          </a:xfrm>
        </p:grpSpPr>
        <p:grpSp>
          <p:nvGrpSpPr>
            <p:cNvPr id="874" name="Grupp 873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876" name="Rektangel 875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77" name="Ellips 876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875" name="textruta 874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878" name="Grupp 877"/>
          <p:cNvGrpSpPr/>
          <p:nvPr/>
        </p:nvGrpSpPr>
        <p:grpSpPr>
          <a:xfrm>
            <a:off x="8173391" y="2106466"/>
            <a:ext cx="263167" cy="227795"/>
            <a:chOff x="3470177" y="2637898"/>
            <a:chExt cx="263167" cy="227795"/>
          </a:xfrm>
        </p:grpSpPr>
        <p:grpSp>
          <p:nvGrpSpPr>
            <p:cNvPr id="879" name="Grupp 878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881" name="Rektangel 880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82" name="Ellips 881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880" name="textruta 879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115" name="Explosion 1 114"/>
          <p:cNvSpPr/>
          <p:nvPr/>
        </p:nvSpPr>
        <p:spPr>
          <a:xfrm>
            <a:off x="3772495" y="122736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116" name="Explosion 1 115"/>
          <p:cNvSpPr/>
          <p:nvPr/>
        </p:nvSpPr>
        <p:spPr>
          <a:xfrm>
            <a:off x="2222820" y="388785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3" name="Explosion 1 132"/>
          <p:cNvSpPr/>
          <p:nvPr/>
        </p:nvSpPr>
        <p:spPr>
          <a:xfrm>
            <a:off x="1931170" y="387027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5" name="Explosion 1 134"/>
          <p:cNvSpPr/>
          <p:nvPr/>
        </p:nvSpPr>
        <p:spPr>
          <a:xfrm>
            <a:off x="1828169" y="410744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6" name="Explosion 1 135"/>
          <p:cNvSpPr/>
          <p:nvPr/>
        </p:nvSpPr>
        <p:spPr>
          <a:xfrm>
            <a:off x="6914678" y="178111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7" name="Explosion 1 136"/>
          <p:cNvSpPr/>
          <p:nvPr/>
        </p:nvSpPr>
        <p:spPr>
          <a:xfrm>
            <a:off x="2119627" y="410744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8" name="Explosion 1 137"/>
          <p:cNvSpPr/>
          <p:nvPr/>
        </p:nvSpPr>
        <p:spPr>
          <a:xfrm>
            <a:off x="3605448" y="143369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9" name="Explosion 1 138"/>
          <p:cNvSpPr/>
          <p:nvPr/>
        </p:nvSpPr>
        <p:spPr>
          <a:xfrm>
            <a:off x="3478885" y="120645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0" name="Explosion 1 139"/>
          <p:cNvSpPr/>
          <p:nvPr/>
        </p:nvSpPr>
        <p:spPr>
          <a:xfrm>
            <a:off x="6682872" y="176756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3311410" y="142501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Höger 141"/>
          <p:cNvSpPr/>
          <p:nvPr/>
        </p:nvSpPr>
        <p:spPr>
          <a:xfrm>
            <a:off x="2085918" y="388549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3" name="Höger 142"/>
          <p:cNvSpPr/>
          <p:nvPr/>
        </p:nvSpPr>
        <p:spPr>
          <a:xfrm rot="3555030">
            <a:off x="3381293" y="105609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4" name="Höger 143"/>
          <p:cNvSpPr/>
          <p:nvPr/>
        </p:nvSpPr>
        <p:spPr>
          <a:xfrm rot="251716">
            <a:off x="3159400" y="141734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Höger 145"/>
          <p:cNvSpPr/>
          <p:nvPr/>
        </p:nvSpPr>
        <p:spPr>
          <a:xfrm rot="17099488">
            <a:off x="2030346" y="426362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Höger 147"/>
          <p:cNvSpPr/>
          <p:nvPr/>
        </p:nvSpPr>
        <p:spPr>
          <a:xfrm>
            <a:off x="1652384" y="407142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83" name="Explosion 1 882"/>
          <p:cNvSpPr/>
          <p:nvPr/>
        </p:nvSpPr>
        <p:spPr>
          <a:xfrm>
            <a:off x="5624808" y="157602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84" name="Explosion 1 883"/>
          <p:cNvSpPr/>
          <p:nvPr/>
        </p:nvSpPr>
        <p:spPr>
          <a:xfrm>
            <a:off x="6560205" y="161559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85" name="Explosion 1 884"/>
          <p:cNvSpPr/>
          <p:nvPr/>
        </p:nvSpPr>
        <p:spPr>
          <a:xfrm>
            <a:off x="6326165" y="158680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86" name="Explosion 1 885"/>
          <p:cNvSpPr/>
          <p:nvPr/>
        </p:nvSpPr>
        <p:spPr>
          <a:xfrm>
            <a:off x="6091937" y="158680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87" name="Explosion 1 886"/>
          <p:cNvSpPr/>
          <p:nvPr/>
        </p:nvSpPr>
        <p:spPr>
          <a:xfrm>
            <a:off x="5868144" y="157043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13" name="Rektangel 312"/>
          <p:cNvSpPr/>
          <p:nvPr/>
        </p:nvSpPr>
        <p:spPr>
          <a:xfrm>
            <a:off x="0" y="18311"/>
            <a:ext cx="2986990" cy="2168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The initial VM barrages </a:t>
            </a:r>
            <a:r>
              <a:rPr lang="sv-SE" sz="1400" dirty="0" err="1" smtClean="0"/>
              <a:t>have</a:t>
            </a:r>
            <a:r>
              <a:rPr lang="sv-SE" sz="1400" dirty="0" smtClean="0"/>
              <a:t> mixed </a:t>
            </a:r>
            <a:r>
              <a:rPr lang="sv-SE" sz="1400" dirty="0" err="1" smtClean="0"/>
              <a:t>result</a:t>
            </a:r>
            <a:r>
              <a:rPr lang="sv-SE" sz="1400" dirty="0" smtClean="0"/>
              <a:t>. Beatrice is </a:t>
            </a:r>
            <a:r>
              <a:rPr lang="sv-SE" sz="1400" dirty="0" err="1" smtClean="0"/>
              <a:t>fully</a:t>
            </a:r>
            <a:r>
              <a:rPr lang="sv-SE" sz="1400" dirty="0" smtClean="0"/>
              <a:t> Shaken </a:t>
            </a:r>
            <a:r>
              <a:rPr lang="sv-SE" sz="1400" dirty="0" err="1" smtClean="0"/>
              <a:t>while</a:t>
            </a:r>
            <a:r>
              <a:rPr lang="sv-SE" sz="1400" dirty="0" smtClean="0"/>
              <a:t> Gabrielle is </a:t>
            </a:r>
            <a:r>
              <a:rPr lang="sv-SE" sz="1400" dirty="0" err="1" smtClean="0"/>
              <a:t>mostly</a:t>
            </a:r>
            <a:r>
              <a:rPr lang="sv-SE" sz="1400" dirty="0" smtClean="0"/>
              <a:t> </a:t>
            </a:r>
            <a:r>
              <a:rPr lang="sv-SE" sz="1400" dirty="0" err="1" smtClean="0"/>
              <a:t>unaffected</a:t>
            </a:r>
            <a:r>
              <a:rPr lang="sv-SE" sz="1400" dirty="0" smtClean="0"/>
              <a:t>.</a:t>
            </a:r>
          </a:p>
          <a:p>
            <a:r>
              <a:rPr lang="sv-SE" sz="1400" dirty="0" smtClean="0"/>
              <a:t>The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</a:t>
            </a:r>
            <a:r>
              <a:rPr lang="sv-SE" sz="1400" dirty="0" err="1" smtClean="0"/>
              <a:t>keeps</a:t>
            </a:r>
            <a:r>
              <a:rPr lang="sv-SE" sz="1400" dirty="0" smtClean="0"/>
              <a:t> a </a:t>
            </a:r>
            <a:r>
              <a:rPr lang="sv-SE" sz="1400" dirty="0" err="1" smtClean="0"/>
              <a:t>hold</a:t>
            </a:r>
            <a:r>
              <a:rPr lang="sv-SE" sz="1400" dirty="0" smtClean="0"/>
              <a:t> on Gabrielel and Beatrice, </a:t>
            </a:r>
            <a:r>
              <a:rPr lang="sv-SE" sz="1400" dirty="0" err="1" smtClean="0"/>
              <a:t>costing</a:t>
            </a:r>
            <a:r>
              <a:rPr lang="sv-SE" sz="1400" dirty="0" smtClean="0"/>
              <a:t> VM in </a:t>
            </a:r>
            <a:r>
              <a:rPr lang="sv-SE" sz="1400" dirty="0" err="1" smtClean="0"/>
              <a:t>morale</a:t>
            </a:r>
            <a:r>
              <a:rPr lang="sv-SE" sz="1400" dirty="0" smtClean="0"/>
              <a:t>.</a:t>
            </a:r>
          </a:p>
          <a:p>
            <a:r>
              <a:rPr lang="sv-SE" sz="1400" dirty="0" smtClean="0"/>
              <a:t>Fair </a:t>
            </a:r>
            <a:r>
              <a:rPr lang="sv-SE" sz="1400" dirty="0" err="1" smtClean="0"/>
              <a:t>weather</a:t>
            </a:r>
            <a:r>
              <a:rPr lang="sv-SE" sz="1400" dirty="0" smtClean="0"/>
              <a:t> </a:t>
            </a:r>
            <a:r>
              <a:rPr lang="sv-SE" sz="1400" dirty="0" err="1" smtClean="0"/>
              <a:t>sees</a:t>
            </a:r>
            <a:r>
              <a:rPr lang="sv-SE" sz="1400" dirty="0" smtClean="0"/>
              <a:t> all </a:t>
            </a:r>
            <a:r>
              <a:rPr lang="sv-SE" sz="1400" dirty="0" err="1" smtClean="0"/>
              <a:t>airdrops</a:t>
            </a:r>
            <a:r>
              <a:rPr lang="sv-SE" sz="1400" dirty="0" smtClean="0"/>
              <a:t> come </a:t>
            </a:r>
            <a:r>
              <a:rPr lang="sv-SE" sz="1400" dirty="0" err="1" smtClean="0"/>
              <a:t>through</a:t>
            </a:r>
            <a:r>
              <a:rPr lang="sv-SE" sz="1400" dirty="0" smtClean="0"/>
              <a:t>.</a:t>
            </a:r>
          </a:p>
          <a:p>
            <a:r>
              <a:rPr lang="sv-SE" sz="1400" dirty="0" smtClean="0"/>
              <a:t>Air and </a:t>
            </a:r>
            <a:r>
              <a:rPr lang="sv-SE" sz="1400" dirty="0" err="1" smtClean="0"/>
              <a:t>artillery</a:t>
            </a:r>
            <a:r>
              <a:rPr lang="sv-SE" sz="1400" dirty="0" smtClean="0"/>
              <a:t> </a:t>
            </a:r>
            <a:r>
              <a:rPr lang="sv-SE" sz="1400" dirty="0" err="1" smtClean="0"/>
              <a:t>pounds</a:t>
            </a:r>
            <a:r>
              <a:rPr lang="sv-SE" sz="1400" dirty="0" smtClean="0"/>
              <a:t> the 316th as it </a:t>
            </a:r>
            <a:r>
              <a:rPr lang="sv-SE" sz="1400" dirty="0" err="1" smtClean="0"/>
              <a:t>ventures</a:t>
            </a:r>
            <a:r>
              <a:rPr lang="sv-SE" sz="1400" dirty="0" smtClean="0"/>
              <a:t> </a:t>
            </a:r>
            <a:r>
              <a:rPr lang="sv-SE" sz="1400" dirty="0" err="1" smtClean="0"/>
              <a:t>out</a:t>
            </a:r>
            <a:r>
              <a:rPr lang="sv-SE" sz="1400" dirty="0" smtClean="0"/>
              <a:t> in the </a:t>
            </a:r>
            <a:r>
              <a:rPr lang="sv-SE" sz="1400" dirty="0" err="1" smtClean="0"/>
              <a:t>open</a:t>
            </a:r>
            <a:r>
              <a:rPr lang="sv-SE" sz="1400" dirty="0" smtClean="0"/>
              <a:t>, </a:t>
            </a:r>
            <a:r>
              <a:rPr lang="sv-SE" sz="1400" dirty="0" err="1" smtClean="0"/>
              <a:t>leaving</a:t>
            </a:r>
            <a:r>
              <a:rPr lang="sv-SE" sz="1400" dirty="0" smtClean="0"/>
              <a:t> </a:t>
            </a:r>
            <a:r>
              <a:rPr lang="sv-SE" sz="1400" dirty="0" err="1" smtClean="0"/>
              <a:t>only</a:t>
            </a:r>
            <a:r>
              <a:rPr lang="sv-SE" sz="1400" dirty="0" smtClean="0"/>
              <a:t> </a:t>
            </a:r>
            <a:r>
              <a:rPr lang="sv-SE" sz="1400" dirty="0" err="1" smtClean="0"/>
              <a:t>three</a:t>
            </a:r>
            <a:r>
              <a:rPr lang="sv-SE" sz="1400" dirty="0" smtClean="0"/>
              <a:t> full </a:t>
            </a:r>
            <a:r>
              <a:rPr lang="sv-SE" sz="1400" dirty="0" err="1" smtClean="0"/>
              <a:t>battalions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669885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7 0.00231 L 0.01058 0.17083 " pathEditMode="relative" ptsTypes="AA">
                                      <p:cBhvr>
                                        <p:cTn id="22" dur="2000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2222E-6 L -0.00243 0.06088 " pathEditMode="relative" ptsTypes="AA">
                                      <p:cBhvr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7778E-6 -3.7037E-7 L 0.00069 0.05695 " pathEditMode="relative" ptsTypes="AA">
                                      <p:cBhvr>
                                        <p:cTn id="2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3.7037E-7 L -0.0078 0.08843 " pathEditMode="relative" ptsTypes="AA">
                                      <p:cBhvr>
                                        <p:cTn id="30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8.67362E-19 L 0.04948 0.00324 " pathEditMode="relative" ptsTypes="AA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6 4.44444E-6 L 0.04757 0.01921 " pathEditMode="relative" ptsTypes="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03125 0.02963 " pathEditMode="relative" ptsTypes="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02604 0.02407 " pathEditMode="relative" ptsTypes="AA">
                                      <p:cBhvr>
                                        <p:cTn id="3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6.66667E-6 L -0.06997 0.00323 " pathEditMode="relative" ptsTypes="AA">
                                      <p:cBhvr>
                                        <p:cTn id="4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8.14815E-6 L -0.26076 0.54282 " pathEditMode="relative" ptsTypes="AA">
                                      <p:cBhvr>
                                        <p:cTn id="54" dur="2000" fill="hold"/>
                                        <p:tgtEl>
                                          <p:spTgt spid="7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6 L 0.03073 -0.00115 " pathEditMode="relative" ptsTypes="AA">
                                      <p:cBhvr>
                                        <p:cTn id="56" dur="2000" fill="hold"/>
                                        <p:tgtEl>
                                          <p:spTgt spid="5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58 0.01921 L 0.03976 0.03866 " pathEditMode="relative" ptsTypes="AA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21 0.02384 L 0.04566 0.00092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-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animBg="1"/>
      <p:bldP spid="116" grpId="0" animBg="1"/>
      <p:bldP spid="133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6" grpId="0" animBg="1"/>
      <p:bldP spid="148" grpId="0" animBg="1"/>
      <p:bldP spid="883" grpId="0" animBg="1"/>
      <p:bldP spid="884" grpId="0" animBg="1"/>
      <p:bldP spid="885" grpId="0" animBg="1"/>
      <p:bldP spid="886" grpId="0" animBg="1"/>
      <p:bldP spid="88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Lots </a:t>
            </a:r>
            <a:r>
              <a:rPr lang="sv-SE" sz="1400" dirty="0" err="1" smtClean="0"/>
              <a:t>of</a:t>
            </a:r>
            <a:r>
              <a:rPr lang="sv-SE" sz="1400" dirty="0" smtClean="0"/>
              <a:t> </a:t>
            </a:r>
            <a:r>
              <a:rPr lang="sv-SE" sz="1400" dirty="0" err="1" smtClean="0"/>
              <a:t>regrouping</a:t>
            </a:r>
            <a:r>
              <a:rPr lang="sv-SE" sz="1400" dirty="0" smtClean="0"/>
              <a:t>, </a:t>
            </a:r>
            <a:r>
              <a:rPr lang="sv-SE" sz="1400" dirty="0" err="1" smtClean="0"/>
              <a:t>to</a:t>
            </a:r>
            <a:r>
              <a:rPr lang="sv-SE" sz="1400" dirty="0" smtClean="0"/>
              <a:t> </a:t>
            </a:r>
            <a:r>
              <a:rPr lang="sv-SE" sz="1400" dirty="0" err="1" smtClean="0"/>
              <a:t>messy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</a:t>
            </a:r>
            <a:r>
              <a:rPr lang="sv-SE" sz="1400" dirty="0" err="1" smtClean="0"/>
              <a:t>animate</a:t>
            </a:r>
            <a:r>
              <a:rPr lang="sv-SE" sz="1400" dirty="0" smtClean="0"/>
              <a:t>… End </a:t>
            </a:r>
            <a:r>
              <a:rPr lang="sv-SE" sz="1400" dirty="0" err="1" smtClean="0"/>
              <a:t>state</a:t>
            </a:r>
            <a:r>
              <a:rPr lang="sv-SE" sz="1400" dirty="0" smtClean="0"/>
              <a:t> </a:t>
            </a:r>
            <a:r>
              <a:rPr lang="sv-SE" sz="1400" dirty="0" err="1" smtClean="0"/>
              <a:t>before</a:t>
            </a:r>
            <a:r>
              <a:rPr lang="sv-SE" sz="1400" dirty="0" smtClean="0"/>
              <a:t> </a:t>
            </a:r>
            <a:r>
              <a:rPr lang="sv-SE" sz="1400" dirty="0" err="1" smtClean="0"/>
              <a:t>digging</a:t>
            </a:r>
            <a:r>
              <a:rPr lang="sv-SE" sz="1400" dirty="0" smtClean="0"/>
              <a:t>.</a:t>
            </a:r>
          </a:p>
          <a:p>
            <a:r>
              <a:rPr lang="sv-SE" sz="1400" dirty="0" smtClean="0"/>
              <a:t>The </a:t>
            </a:r>
            <a:r>
              <a:rPr lang="sv-SE" sz="1400" dirty="0" err="1" smtClean="0"/>
              <a:t>advance</a:t>
            </a:r>
            <a:r>
              <a:rPr lang="sv-SE" sz="1400" dirty="0" smtClean="0"/>
              <a:t> </a:t>
            </a:r>
            <a:r>
              <a:rPr lang="sv-SE" sz="1400" dirty="0" err="1" smtClean="0"/>
              <a:t>of</a:t>
            </a:r>
            <a:r>
              <a:rPr lang="sv-SE" sz="1400" dirty="0" smtClean="0"/>
              <a:t> 316th </a:t>
            </a:r>
            <a:r>
              <a:rPr lang="sv-SE" sz="1400" dirty="0" err="1" smtClean="0"/>
              <a:t>forces</a:t>
            </a:r>
            <a:r>
              <a:rPr lang="sv-SE" sz="1400" dirty="0" smtClean="0"/>
              <a:t> the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</a:t>
            </a:r>
            <a:r>
              <a:rPr lang="sv-SE" sz="1400" dirty="0" err="1" smtClean="0"/>
              <a:t>spread</a:t>
            </a:r>
            <a:r>
              <a:rPr lang="sv-SE" sz="1400" dirty="0" smtClean="0"/>
              <a:t> </a:t>
            </a:r>
            <a:r>
              <a:rPr lang="sv-SE" sz="1400" dirty="0" err="1" smtClean="0"/>
              <a:t>very</a:t>
            </a:r>
            <a:r>
              <a:rPr lang="sv-SE" sz="1400" dirty="0" smtClean="0"/>
              <a:t> </a:t>
            </a:r>
            <a:r>
              <a:rPr lang="sv-SE" sz="1400" dirty="0" err="1" smtClean="0"/>
              <a:t>thin</a:t>
            </a:r>
            <a:r>
              <a:rPr lang="sv-SE" sz="1400" dirty="0" smtClean="0"/>
              <a:t>…</a:t>
            </a:r>
          </a:p>
          <a:p>
            <a:r>
              <a:rPr lang="sv-SE" sz="1400" dirty="0" smtClean="0"/>
              <a:t>Is </a:t>
            </a:r>
            <a:r>
              <a:rPr lang="sv-SE" sz="1400" dirty="0" err="1" smtClean="0"/>
              <a:t>reinforcing</a:t>
            </a:r>
            <a:r>
              <a:rPr lang="sv-SE" sz="1400" dirty="0" smtClean="0"/>
              <a:t> Bea and Gabi a bad plan? </a:t>
            </a:r>
            <a:r>
              <a:rPr lang="sv-SE" sz="1400" dirty="0" err="1" smtClean="0"/>
              <a:t>We</a:t>
            </a:r>
            <a:r>
              <a:rPr lang="sv-SE" sz="1400" dirty="0" smtClean="0"/>
              <a:t> </a:t>
            </a:r>
            <a:r>
              <a:rPr lang="sv-SE" sz="1400" dirty="0" err="1" smtClean="0"/>
              <a:t>will</a:t>
            </a:r>
            <a:r>
              <a:rPr lang="sv-SE" sz="1400" dirty="0" smtClean="0"/>
              <a:t> </a:t>
            </a:r>
            <a:r>
              <a:rPr lang="sv-SE" sz="1400" dirty="0" err="1" smtClean="0"/>
              <a:t>see</a:t>
            </a:r>
            <a:r>
              <a:rPr lang="sv-SE" sz="1400" dirty="0" smtClean="0"/>
              <a:t> </a:t>
            </a:r>
            <a:r>
              <a:rPr lang="sv-SE" sz="1400" dirty="0" err="1" smtClean="0"/>
              <a:t>shortly</a:t>
            </a:r>
            <a:r>
              <a:rPr lang="sv-SE" sz="1400" dirty="0" smtClean="0"/>
              <a:t>…</a:t>
            </a:r>
          </a:p>
        </p:txBody>
      </p:sp>
      <p:sp>
        <p:nvSpPr>
          <p:cNvPr id="3" name="Frihandsfigur 2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" name="Frihandsfigur 3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Frihandsfigur 4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" name="Grupp 5"/>
          <p:cNvGrpSpPr/>
          <p:nvPr/>
        </p:nvGrpSpPr>
        <p:grpSpPr>
          <a:xfrm>
            <a:off x="1873950" y="3467017"/>
            <a:ext cx="576063" cy="364306"/>
            <a:chOff x="1259632" y="4509120"/>
            <a:chExt cx="576063" cy="364306"/>
          </a:xfrm>
        </p:grpSpPr>
        <p:sp>
          <p:nvSpPr>
            <p:cNvPr id="7" name="Rektangel 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Rak 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ruta 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" name="Rak 10"/>
            <p:cNvCxnSpPr>
              <a:stCxn id="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upp 13"/>
          <p:cNvGrpSpPr/>
          <p:nvPr/>
        </p:nvGrpSpPr>
        <p:grpSpPr>
          <a:xfrm>
            <a:off x="1619673" y="3843482"/>
            <a:ext cx="576063" cy="364306"/>
            <a:chOff x="1259632" y="4509120"/>
            <a:chExt cx="576063" cy="364306"/>
          </a:xfrm>
        </p:grpSpPr>
        <p:sp>
          <p:nvSpPr>
            <p:cNvPr id="15" name="Rektangel 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Rak 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ruta 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" name="Rak 18"/>
            <p:cNvCxnSpPr>
              <a:stCxn id="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 21"/>
          <p:cNvGrpSpPr/>
          <p:nvPr/>
        </p:nvGrpSpPr>
        <p:grpSpPr>
          <a:xfrm>
            <a:off x="1852719" y="4237213"/>
            <a:ext cx="576063" cy="364306"/>
            <a:chOff x="1259632" y="4509120"/>
            <a:chExt cx="576063" cy="364306"/>
          </a:xfrm>
        </p:grpSpPr>
        <p:sp>
          <p:nvSpPr>
            <p:cNvPr id="23" name="Rektangel 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4" name="Rak 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ruta 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7" name="Rak 26"/>
            <p:cNvCxnSpPr>
              <a:stCxn id="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upp 29"/>
          <p:cNvGrpSpPr/>
          <p:nvPr/>
        </p:nvGrpSpPr>
        <p:grpSpPr>
          <a:xfrm>
            <a:off x="5683057" y="1454856"/>
            <a:ext cx="576063" cy="364306"/>
            <a:chOff x="1259632" y="4509120"/>
            <a:chExt cx="576063" cy="364306"/>
          </a:xfrm>
        </p:grpSpPr>
        <p:sp>
          <p:nvSpPr>
            <p:cNvPr id="31" name="Rektangel 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" name="Rak 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ruta 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5" name="Rak 34"/>
            <p:cNvCxnSpPr>
              <a:stCxn id="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 37"/>
          <p:cNvGrpSpPr/>
          <p:nvPr/>
        </p:nvGrpSpPr>
        <p:grpSpPr>
          <a:xfrm>
            <a:off x="6261028" y="1427078"/>
            <a:ext cx="576063" cy="364306"/>
            <a:chOff x="1259632" y="4509120"/>
            <a:chExt cx="576063" cy="364306"/>
          </a:xfrm>
        </p:grpSpPr>
        <p:sp>
          <p:nvSpPr>
            <p:cNvPr id="39" name="Rektangel 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" name="Rak 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ruta 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3" name="Rak 42"/>
            <p:cNvCxnSpPr>
              <a:stCxn id="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upp 45"/>
          <p:cNvGrpSpPr/>
          <p:nvPr/>
        </p:nvGrpSpPr>
        <p:grpSpPr>
          <a:xfrm>
            <a:off x="3215585" y="1089445"/>
            <a:ext cx="576063" cy="364306"/>
            <a:chOff x="1259632" y="4509120"/>
            <a:chExt cx="576063" cy="364306"/>
          </a:xfrm>
        </p:grpSpPr>
        <p:sp>
          <p:nvSpPr>
            <p:cNvPr id="47" name="Rektangel 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" name="Rak 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ruta 4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1" name="Rak 50"/>
            <p:cNvCxnSpPr>
              <a:stCxn id="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upp 53"/>
          <p:cNvGrpSpPr/>
          <p:nvPr/>
        </p:nvGrpSpPr>
        <p:grpSpPr>
          <a:xfrm>
            <a:off x="3651206" y="842147"/>
            <a:ext cx="576063" cy="364306"/>
            <a:chOff x="1259632" y="4509120"/>
            <a:chExt cx="576063" cy="364306"/>
          </a:xfrm>
        </p:grpSpPr>
        <p:sp>
          <p:nvSpPr>
            <p:cNvPr id="55" name="Rektangel 5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6" name="Rak 5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ruta 5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9" name="Rak 58"/>
            <p:cNvCxnSpPr>
              <a:stCxn id="5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Rak 5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upp 61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3" name="Rektangel 6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" name="Rak 6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ruta 6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7" name="Rak 66"/>
            <p:cNvCxnSpPr>
              <a:stCxn id="6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p 69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1" name="Rektangel 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Rak 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ruta 7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5" name="Rak 7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upp 76"/>
          <p:cNvGrpSpPr/>
          <p:nvPr/>
        </p:nvGrpSpPr>
        <p:grpSpPr>
          <a:xfrm>
            <a:off x="6776229" y="1661536"/>
            <a:ext cx="576063" cy="364306"/>
            <a:chOff x="1259632" y="4509120"/>
            <a:chExt cx="576063" cy="364306"/>
          </a:xfrm>
        </p:grpSpPr>
        <p:sp>
          <p:nvSpPr>
            <p:cNvPr id="78" name="Rektangel 7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9" name="Rak 7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ruta 8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2" name="Rak 8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" name="Grupp 83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5" name="Rektangel 8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6" name="Rak 8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ruta 8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9" name="Rak 8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upp 90"/>
          <p:cNvGrpSpPr/>
          <p:nvPr/>
        </p:nvGrpSpPr>
        <p:grpSpPr>
          <a:xfrm>
            <a:off x="4150604" y="1222497"/>
            <a:ext cx="576063" cy="364306"/>
            <a:chOff x="1259632" y="4509120"/>
            <a:chExt cx="576063" cy="364306"/>
          </a:xfrm>
        </p:grpSpPr>
        <p:sp>
          <p:nvSpPr>
            <p:cNvPr id="92" name="Rektangel 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3" name="Rak 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ruta 9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6" name="Rak 95"/>
            <p:cNvCxnSpPr>
              <a:stCxn id="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" name="textruta 98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 – Mar 13-15</a:t>
            </a:r>
            <a:endParaRPr lang="sv-SE" dirty="0"/>
          </a:p>
        </p:txBody>
      </p:sp>
      <p:grpSp>
        <p:nvGrpSpPr>
          <p:cNvPr id="100" name="Grupp 9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1" name="Rektangel 1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2" name="Rak 1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ruta 10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5" name="Rak 104"/>
            <p:cNvCxnSpPr>
              <a:stCxn id="1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upp 10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09" name="Rektangel 1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0" name="Rak 1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textruta 11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3" name="Rak 112"/>
            <p:cNvCxnSpPr>
              <a:stCxn id="1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6" name="Rak 11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Frihandsfigur 116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8" name="Grupp 117"/>
          <p:cNvGrpSpPr/>
          <p:nvPr/>
        </p:nvGrpSpPr>
        <p:grpSpPr>
          <a:xfrm>
            <a:off x="6181970" y="3643998"/>
            <a:ext cx="263167" cy="215915"/>
            <a:chOff x="3851920" y="2162069"/>
            <a:chExt cx="263167" cy="215915"/>
          </a:xfrm>
        </p:grpSpPr>
        <p:grpSp>
          <p:nvGrpSpPr>
            <p:cNvPr id="119" name="Grupp 11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3" name="Rektangel 12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4" name="Rak 12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Rak 12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Rak 125"/>
              <p:cNvCxnSpPr>
                <a:stCxn id="12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0" name="Grupp 11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1" name="Båge 12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2" name="Båge 12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27" name="Grupp 126"/>
          <p:cNvGrpSpPr/>
          <p:nvPr/>
        </p:nvGrpSpPr>
        <p:grpSpPr>
          <a:xfrm>
            <a:off x="6813172" y="4053710"/>
            <a:ext cx="263167" cy="215915"/>
            <a:chOff x="3851920" y="2162070"/>
            <a:chExt cx="263167" cy="215915"/>
          </a:xfrm>
        </p:grpSpPr>
        <p:grpSp>
          <p:nvGrpSpPr>
            <p:cNvPr id="128" name="Grupp 127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2" name="Rektangel 13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3" name="Rak 13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Rak 13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Rak 134"/>
              <p:cNvCxnSpPr>
                <a:stCxn id="13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9" name="Grupp 12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0" name="Båge 12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1" name="Båge 13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6" name="Grupp 135"/>
          <p:cNvGrpSpPr/>
          <p:nvPr/>
        </p:nvGrpSpPr>
        <p:grpSpPr>
          <a:xfrm>
            <a:off x="3617340" y="1389301"/>
            <a:ext cx="263167" cy="215915"/>
            <a:chOff x="1259632" y="4509120"/>
            <a:chExt cx="425304" cy="347935"/>
          </a:xfrm>
        </p:grpSpPr>
        <p:sp>
          <p:nvSpPr>
            <p:cNvPr id="137" name="Rektangel 1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8" name="Rak 1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>
              <a:stCxn id="1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Grupp 140"/>
          <p:cNvGrpSpPr/>
          <p:nvPr/>
        </p:nvGrpSpPr>
        <p:grpSpPr>
          <a:xfrm>
            <a:off x="6681385" y="3848072"/>
            <a:ext cx="263167" cy="231187"/>
            <a:chOff x="3821693" y="2436987"/>
            <a:chExt cx="263167" cy="231187"/>
          </a:xfrm>
        </p:grpSpPr>
        <p:grpSp>
          <p:nvGrpSpPr>
            <p:cNvPr id="142" name="Grupp 14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4" name="Rektangel 1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5" name="Ellips 14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3" name="textruta 14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46" name="Grupp 145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47" name="Grupp 1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49" name="Rektangel 1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0" name="Ellips 1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8" name="textruta 1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1" name="Grupp 150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2" name="Rektangel 1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3" name="Rak 1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>
              <a:stCxn id="1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6" name="Grupp 155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57" name="Rektangel 1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8" name="Rak 1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>
              <a:stCxn id="1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Grupp 160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2" name="Rektangel 1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3" name="Rak 1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>
              <a:stCxn id="1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67" name="Rektangel 1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8" name="Rak 1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>
              <a:stCxn id="1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1" name="Grupp 170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2" name="Rektangel 1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3" name="Rak 1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>
              <a:stCxn id="1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6" name="Grupp 175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77" name="Rektangel 1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8" name="Rak 1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>
              <a:stCxn id="1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upp 180"/>
          <p:cNvGrpSpPr/>
          <p:nvPr/>
        </p:nvGrpSpPr>
        <p:grpSpPr>
          <a:xfrm>
            <a:off x="4740881" y="4256392"/>
            <a:ext cx="263167" cy="215915"/>
            <a:chOff x="1259632" y="4509120"/>
            <a:chExt cx="425304" cy="347935"/>
          </a:xfrm>
        </p:grpSpPr>
        <p:sp>
          <p:nvSpPr>
            <p:cNvPr id="182" name="Rektangel 1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3" name="Rak 1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>
              <a:stCxn id="1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6" name="Grupp 185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87" name="Rektangel 1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8" name="Rak 1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>
              <a:stCxn id="1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1" name="Grupp 190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2" name="Rektangel 1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3" name="Rak 1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>
              <a:stCxn id="1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upp 195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197" name="Rektangel 1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8" name="Rak 1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>
              <a:stCxn id="1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upp 200"/>
          <p:cNvGrpSpPr/>
          <p:nvPr/>
        </p:nvGrpSpPr>
        <p:grpSpPr>
          <a:xfrm>
            <a:off x="5681825" y="5488871"/>
            <a:ext cx="263167" cy="215915"/>
            <a:chOff x="1259632" y="4509120"/>
            <a:chExt cx="425304" cy="347935"/>
          </a:xfrm>
        </p:grpSpPr>
        <p:sp>
          <p:nvSpPr>
            <p:cNvPr id="202" name="Rektangel 2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3" name="Rak 2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>
              <a:stCxn id="2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upp 205"/>
          <p:cNvGrpSpPr/>
          <p:nvPr/>
        </p:nvGrpSpPr>
        <p:grpSpPr>
          <a:xfrm>
            <a:off x="5598655" y="4861166"/>
            <a:ext cx="263167" cy="215915"/>
            <a:chOff x="1259632" y="4509120"/>
            <a:chExt cx="425304" cy="347935"/>
          </a:xfrm>
        </p:grpSpPr>
        <p:sp>
          <p:nvSpPr>
            <p:cNvPr id="207" name="Rektangel 2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8" name="Rak 2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>
              <a:stCxn id="2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1" name="Grupp 210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2" name="Rektangel 2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3" name="Rak 2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>
              <a:stCxn id="2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>
            <a:off x="2166660" y="3866530"/>
            <a:ext cx="263167" cy="215915"/>
            <a:chOff x="1259632" y="4509120"/>
            <a:chExt cx="425304" cy="347935"/>
          </a:xfrm>
        </p:grpSpPr>
        <p:sp>
          <p:nvSpPr>
            <p:cNvPr id="217" name="Rektangel 2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8" name="Rak 2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>
              <a:stCxn id="2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1" name="Grupp 220"/>
          <p:cNvGrpSpPr/>
          <p:nvPr/>
        </p:nvGrpSpPr>
        <p:grpSpPr>
          <a:xfrm>
            <a:off x="2095708" y="4079259"/>
            <a:ext cx="263167" cy="215915"/>
            <a:chOff x="1259632" y="4509120"/>
            <a:chExt cx="425304" cy="347935"/>
          </a:xfrm>
        </p:grpSpPr>
        <p:sp>
          <p:nvSpPr>
            <p:cNvPr id="222" name="Rektangel 2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3" name="Rak 2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>
              <a:stCxn id="2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upp 225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27" name="Rektangel 2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8" name="Rak 2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>
              <a:stCxn id="2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upp 230"/>
          <p:cNvGrpSpPr/>
          <p:nvPr/>
        </p:nvGrpSpPr>
        <p:grpSpPr>
          <a:xfrm>
            <a:off x="2140751" y="4143081"/>
            <a:ext cx="263167" cy="215915"/>
            <a:chOff x="1259632" y="4509120"/>
            <a:chExt cx="425304" cy="347935"/>
          </a:xfrm>
        </p:grpSpPr>
        <p:sp>
          <p:nvSpPr>
            <p:cNvPr id="232" name="Rektangel 2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3" name="Rak 2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>
              <a:stCxn id="2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6" name="Grupp 235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37" name="Grupp 23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39" name="Rektangel 23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0" name="Ellips 23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38" name="textruta 23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1" name="Grupp 240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2" name="Grupp 24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4" name="Rektangel 2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5" name="Ellips 24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3" name="textruta 24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6" name="Grupp 245"/>
          <p:cNvGrpSpPr/>
          <p:nvPr/>
        </p:nvGrpSpPr>
        <p:grpSpPr>
          <a:xfrm>
            <a:off x="5987430" y="3457615"/>
            <a:ext cx="263167" cy="227795"/>
            <a:chOff x="3470177" y="2637898"/>
            <a:chExt cx="263167" cy="227795"/>
          </a:xfrm>
        </p:grpSpPr>
        <p:grpSp>
          <p:nvGrpSpPr>
            <p:cNvPr id="247" name="Grupp 2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9" name="Rektangel 2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0" name="Ellips 2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8" name="textruta 2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1" name="Grupp 250"/>
          <p:cNvGrpSpPr/>
          <p:nvPr/>
        </p:nvGrpSpPr>
        <p:grpSpPr>
          <a:xfrm>
            <a:off x="6124010" y="3644538"/>
            <a:ext cx="263167" cy="227795"/>
            <a:chOff x="3470177" y="2637898"/>
            <a:chExt cx="263167" cy="227795"/>
          </a:xfrm>
        </p:grpSpPr>
        <p:grpSp>
          <p:nvGrpSpPr>
            <p:cNvPr id="252" name="Grupp 25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4" name="Rektangel 25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5" name="Ellips 25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3" name="textruta 25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6" name="Grupp 255"/>
          <p:cNvGrpSpPr/>
          <p:nvPr/>
        </p:nvGrpSpPr>
        <p:grpSpPr>
          <a:xfrm>
            <a:off x="5890533" y="3669064"/>
            <a:ext cx="263167" cy="227795"/>
            <a:chOff x="3470177" y="2637898"/>
            <a:chExt cx="263167" cy="227795"/>
          </a:xfrm>
        </p:grpSpPr>
        <p:grpSp>
          <p:nvGrpSpPr>
            <p:cNvPr id="257" name="Grupp 25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9" name="Rektangel 25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0" name="Ellips 25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8" name="textruta 25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1" name="Grupp 260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2" name="Grupp 26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4" name="Rektangel 26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5" name="Ellips 26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3" name="textruta 26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6" name="Grupp 265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67" name="Grupp 26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9" name="Rektangel 26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0" name="Ellips 26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8" name="textruta 26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1" name="Grupp 270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2" name="Grupp 27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4" name="Rektangel 27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5" name="Ellips 27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3" name="textruta 27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6" name="Grupp 275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77" name="Grupp 27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9" name="Rektangel 27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0" name="Ellips 27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8" name="textruta 27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1" name="Grupp 280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2" name="Grupp 28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4" name="Rektangel 28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5" name="Ellips 28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3" name="textruta 28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6" name="Grupp 285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87" name="Grupp 28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9" name="Rektangel 28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0" name="Ellips 28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8" name="textruta 28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1" name="Grupp 290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2" name="Grupp 29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4" name="Rektangel 29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5" name="Ellips 29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3" name="textruta 29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6" name="Grupp 295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297" name="Grupp 29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9" name="Rektangel 29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0" name="Ellips 29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8" name="textruta 29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1" name="Grupp 300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2" name="Rektangel 3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3" name="Rak 3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>
              <a:stCxn id="3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6" name="Grupp 305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07" name="Rektangel 3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8" name="Rak 3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>
              <a:stCxn id="3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1" name="Grupp 310"/>
          <p:cNvGrpSpPr/>
          <p:nvPr/>
        </p:nvGrpSpPr>
        <p:grpSpPr>
          <a:xfrm>
            <a:off x="5108787" y="1997589"/>
            <a:ext cx="263167" cy="215915"/>
            <a:chOff x="1259632" y="4509120"/>
            <a:chExt cx="425304" cy="347935"/>
          </a:xfrm>
        </p:grpSpPr>
        <p:sp>
          <p:nvSpPr>
            <p:cNvPr id="312" name="Rektangel 3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3" name="Rak 3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>
              <a:stCxn id="3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6" name="Grupp 315"/>
          <p:cNvGrpSpPr/>
          <p:nvPr/>
        </p:nvGrpSpPr>
        <p:grpSpPr>
          <a:xfrm>
            <a:off x="5221599" y="2189618"/>
            <a:ext cx="263167" cy="215915"/>
            <a:chOff x="1259632" y="4509120"/>
            <a:chExt cx="425304" cy="347935"/>
          </a:xfrm>
        </p:grpSpPr>
        <p:sp>
          <p:nvSpPr>
            <p:cNvPr id="317" name="Rektangel 3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8" name="Rak 3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>
              <a:stCxn id="3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1" name="Grupp 320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2" name="Rektangel 3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3" name="Rak 3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>
              <a:stCxn id="3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6" name="Grupp 325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27" name="Rektangel 3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8" name="Rak 3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>
              <a:stCxn id="3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1" name="Grupp 330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2" name="Rektangel 3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3" name="Rak 3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>
              <a:stCxn id="3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6" name="Grupp 335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37" name="Rektangel 3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8" name="Rak 3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>
              <a:stCxn id="3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1" name="Grupp 340"/>
          <p:cNvGrpSpPr/>
          <p:nvPr/>
        </p:nvGrpSpPr>
        <p:grpSpPr>
          <a:xfrm>
            <a:off x="5220515" y="3001722"/>
            <a:ext cx="263167" cy="215915"/>
            <a:chOff x="1259632" y="4509120"/>
            <a:chExt cx="425304" cy="347935"/>
          </a:xfrm>
        </p:grpSpPr>
        <p:sp>
          <p:nvSpPr>
            <p:cNvPr id="342" name="Rektangel 3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3" name="Rak 3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>
              <a:stCxn id="3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6" name="Grupp 345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47" name="Rektangel 3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8" name="Rak 3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>
              <a:stCxn id="3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1" name="Grupp 350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2" name="Rektangel 3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3" name="Rak 3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>
              <a:stCxn id="3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6" name="Grupp 355"/>
          <p:cNvGrpSpPr/>
          <p:nvPr/>
        </p:nvGrpSpPr>
        <p:grpSpPr>
          <a:xfrm>
            <a:off x="5807972" y="3210945"/>
            <a:ext cx="263167" cy="215915"/>
            <a:chOff x="1259632" y="4509120"/>
            <a:chExt cx="425304" cy="347935"/>
          </a:xfrm>
        </p:grpSpPr>
        <p:sp>
          <p:nvSpPr>
            <p:cNvPr id="357" name="Rektangel 3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8" name="Rak 3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Rak 359"/>
            <p:cNvCxnSpPr>
              <a:stCxn id="3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1" name="Grupp 360"/>
          <p:cNvGrpSpPr/>
          <p:nvPr/>
        </p:nvGrpSpPr>
        <p:grpSpPr>
          <a:xfrm>
            <a:off x="2223794" y="3880504"/>
            <a:ext cx="263167" cy="215915"/>
            <a:chOff x="1259632" y="4509120"/>
            <a:chExt cx="425304" cy="347935"/>
          </a:xfrm>
        </p:grpSpPr>
        <p:sp>
          <p:nvSpPr>
            <p:cNvPr id="362" name="Rektangel 3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3" name="Rak 3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>
              <a:stCxn id="3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6" name="Grupp 365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67" name="Rektangel 3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8" name="Rak 3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Rak 369"/>
            <p:cNvCxnSpPr>
              <a:stCxn id="3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1" name="Grupp 370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2" name="Rektangel 3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3" name="Rak 3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>
              <a:stCxn id="3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6" name="Grupp 375"/>
          <p:cNvGrpSpPr/>
          <p:nvPr/>
        </p:nvGrpSpPr>
        <p:grpSpPr>
          <a:xfrm>
            <a:off x="3543821" y="1427078"/>
            <a:ext cx="263167" cy="215915"/>
            <a:chOff x="1259632" y="4509120"/>
            <a:chExt cx="425304" cy="347935"/>
          </a:xfrm>
        </p:grpSpPr>
        <p:sp>
          <p:nvSpPr>
            <p:cNvPr id="377" name="Rektangel 3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8" name="Rak 3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>
              <a:stCxn id="3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1" name="Grupp 380"/>
          <p:cNvGrpSpPr/>
          <p:nvPr/>
        </p:nvGrpSpPr>
        <p:grpSpPr>
          <a:xfrm>
            <a:off x="6076032" y="3215844"/>
            <a:ext cx="263167" cy="215915"/>
            <a:chOff x="1259632" y="4509120"/>
            <a:chExt cx="425304" cy="347935"/>
          </a:xfrm>
        </p:grpSpPr>
        <p:sp>
          <p:nvSpPr>
            <p:cNvPr id="382" name="Rektangel 3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3" name="Rak 3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>
              <a:stCxn id="3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6" name="Grupp 385"/>
          <p:cNvGrpSpPr/>
          <p:nvPr/>
        </p:nvGrpSpPr>
        <p:grpSpPr>
          <a:xfrm>
            <a:off x="3308274" y="1387842"/>
            <a:ext cx="263167" cy="215915"/>
            <a:chOff x="1259632" y="4509120"/>
            <a:chExt cx="425304" cy="347935"/>
          </a:xfrm>
        </p:grpSpPr>
        <p:sp>
          <p:nvSpPr>
            <p:cNvPr id="387" name="Rektangel 3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8" name="Rak 3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>
              <a:stCxn id="3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1" name="Grupp 390"/>
          <p:cNvGrpSpPr/>
          <p:nvPr/>
        </p:nvGrpSpPr>
        <p:grpSpPr>
          <a:xfrm>
            <a:off x="3740037" y="1221283"/>
            <a:ext cx="263167" cy="215915"/>
            <a:chOff x="1259632" y="4509120"/>
            <a:chExt cx="425304" cy="347935"/>
          </a:xfrm>
        </p:grpSpPr>
        <p:sp>
          <p:nvSpPr>
            <p:cNvPr id="392" name="Rektangel 3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3" name="Rak 3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>
              <a:stCxn id="3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6" name="Grupp 395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397" name="Rektangel 3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8" name="Rak 3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>
              <a:stCxn id="3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1" name="Grupp 400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2" name="Rektangel 4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3" name="Rak 4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>
              <a:stCxn id="4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6" name="Grupp 405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07" name="Rektangel 4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8" name="Rak 4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>
              <a:stCxn id="4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1" name="Grupp 410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2" name="Rektangel 4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3" name="Rak 4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Rak 414"/>
            <p:cNvCxnSpPr>
              <a:stCxn id="4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6" name="Grupp 415"/>
          <p:cNvGrpSpPr/>
          <p:nvPr/>
        </p:nvGrpSpPr>
        <p:grpSpPr>
          <a:xfrm>
            <a:off x="6416659" y="2602100"/>
            <a:ext cx="263167" cy="215915"/>
            <a:chOff x="1259632" y="4509120"/>
            <a:chExt cx="425304" cy="347935"/>
          </a:xfrm>
        </p:grpSpPr>
        <p:sp>
          <p:nvSpPr>
            <p:cNvPr id="417" name="Rektangel 4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8" name="Rak 4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Rak 419"/>
            <p:cNvCxnSpPr>
              <a:stCxn id="4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1" name="Grupp 420"/>
          <p:cNvGrpSpPr/>
          <p:nvPr/>
        </p:nvGrpSpPr>
        <p:grpSpPr>
          <a:xfrm>
            <a:off x="7179999" y="3366138"/>
            <a:ext cx="263167" cy="231187"/>
            <a:chOff x="3821693" y="2436987"/>
            <a:chExt cx="263167" cy="231187"/>
          </a:xfrm>
        </p:grpSpPr>
        <p:grpSp>
          <p:nvGrpSpPr>
            <p:cNvPr id="422" name="Grupp 42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4" name="Rektangel 42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5" name="Ellips 42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3" name="textruta 42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26" name="Grupp 425"/>
          <p:cNvGrpSpPr/>
          <p:nvPr/>
        </p:nvGrpSpPr>
        <p:grpSpPr>
          <a:xfrm>
            <a:off x="8391395" y="2208204"/>
            <a:ext cx="263167" cy="231187"/>
            <a:chOff x="3821693" y="2436987"/>
            <a:chExt cx="263167" cy="231187"/>
          </a:xfrm>
        </p:grpSpPr>
        <p:grpSp>
          <p:nvGrpSpPr>
            <p:cNvPr id="427" name="Grupp 426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9" name="Rektangel 42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0" name="Ellips 429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8" name="textruta 427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1" name="Grupp 430"/>
          <p:cNvGrpSpPr/>
          <p:nvPr/>
        </p:nvGrpSpPr>
        <p:grpSpPr>
          <a:xfrm>
            <a:off x="7421089" y="3437170"/>
            <a:ext cx="263167" cy="215915"/>
            <a:chOff x="3851920" y="2162069"/>
            <a:chExt cx="263167" cy="215915"/>
          </a:xfrm>
        </p:grpSpPr>
        <p:grpSp>
          <p:nvGrpSpPr>
            <p:cNvPr id="432" name="Grupp 43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36" name="Rektangel 4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37" name="Rak 4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Rak 4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Rak 438"/>
              <p:cNvCxnSpPr>
                <a:stCxn id="4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3" name="Grupp 4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4" name="Båge 4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5" name="Båge 4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0" name="Grupp 439"/>
          <p:cNvGrpSpPr/>
          <p:nvPr/>
        </p:nvGrpSpPr>
        <p:grpSpPr>
          <a:xfrm>
            <a:off x="6863858" y="2615705"/>
            <a:ext cx="263167" cy="215915"/>
            <a:chOff x="3851920" y="2162069"/>
            <a:chExt cx="263167" cy="215915"/>
          </a:xfrm>
        </p:grpSpPr>
        <p:grpSp>
          <p:nvGrpSpPr>
            <p:cNvPr id="441" name="Grupp 44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5" name="Rektangel 44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6" name="Rak 44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Rak 44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Rak 447"/>
              <p:cNvCxnSpPr>
                <a:stCxn id="44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2" name="Grupp 44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3" name="Båge 44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4" name="Båge 44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9" name="Grupp 448"/>
          <p:cNvGrpSpPr/>
          <p:nvPr/>
        </p:nvGrpSpPr>
        <p:grpSpPr>
          <a:xfrm>
            <a:off x="5083297" y="2571026"/>
            <a:ext cx="263167" cy="215915"/>
            <a:chOff x="3851920" y="2162069"/>
            <a:chExt cx="263167" cy="215915"/>
          </a:xfrm>
        </p:grpSpPr>
        <p:grpSp>
          <p:nvGrpSpPr>
            <p:cNvPr id="450" name="Grupp 44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4" name="Rektangel 45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5" name="Rak 45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Rak 45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Rak 456"/>
              <p:cNvCxnSpPr>
                <a:stCxn id="45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1" name="Grupp 45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2" name="Båge 45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3" name="Båge 45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8" name="Grupp 457"/>
          <p:cNvGrpSpPr/>
          <p:nvPr/>
        </p:nvGrpSpPr>
        <p:grpSpPr>
          <a:xfrm>
            <a:off x="4920113" y="2187529"/>
            <a:ext cx="263167" cy="215915"/>
            <a:chOff x="3851920" y="2162069"/>
            <a:chExt cx="263167" cy="215915"/>
          </a:xfrm>
        </p:grpSpPr>
        <p:grpSp>
          <p:nvGrpSpPr>
            <p:cNvPr id="459" name="Grupp 45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3" name="Rektangel 46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4" name="Rak 46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5" name="Rak 46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6" name="Rak 465"/>
              <p:cNvCxnSpPr>
                <a:stCxn id="46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0" name="Grupp 45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1" name="Båge 46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2" name="Båge 46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7" name="Grupp 466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68" name="Grupp 46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2" name="Rektangel 47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3" name="Rak 47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4" name="Rak 47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Rak 474"/>
              <p:cNvCxnSpPr>
                <a:stCxn id="47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9" name="Grupp 46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0" name="Båge 46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1" name="Båge 47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6" name="Grupp 475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77" name="Grupp 47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1" name="Rektangel 48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2" name="Rak 48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Rak 48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Rak 483"/>
              <p:cNvCxnSpPr>
                <a:stCxn id="48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8" name="Grupp 47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9" name="Båge 47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0" name="Båge 47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5" name="Grupp 484"/>
          <p:cNvGrpSpPr/>
          <p:nvPr/>
        </p:nvGrpSpPr>
        <p:grpSpPr>
          <a:xfrm>
            <a:off x="6053173" y="2414224"/>
            <a:ext cx="263167" cy="215915"/>
            <a:chOff x="3851920" y="2162069"/>
            <a:chExt cx="263167" cy="215915"/>
          </a:xfrm>
        </p:grpSpPr>
        <p:grpSp>
          <p:nvGrpSpPr>
            <p:cNvPr id="486" name="Grupp 48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0" name="Rektangel 48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1" name="Rak 49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2" name="Rak 49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3" name="Rak 492"/>
              <p:cNvCxnSpPr>
                <a:stCxn id="49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7" name="Grupp 48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8" name="Båge 48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9" name="Båge 48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4" name="Grupp 493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5" name="Grupp 49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9" name="Rektangel 49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0" name="Rak 49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1" name="Rak 50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2" name="Rak 501"/>
              <p:cNvCxnSpPr>
                <a:stCxn id="49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6" name="Grupp 49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7" name="Båge 49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8" name="Båge 49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3" name="Grupp 502"/>
          <p:cNvGrpSpPr/>
          <p:nvPr/>
        </p:nvGrpSpPr>
        <p:grpSpPr>
          <a:xfrm>
            <a:off x="8320004" y="2419889"/>
            <a:ext cx="263167" cy="215915"/>
            <a:chOff x="1259632" y="4509120"/>
            <a:chExt cx="425304" cy="347935"/>
          </a:xfrm>
        </p:grpSpPr>
        <p:sp>
          <p:nvSpPr>
            <p:cNvPr id="504" name="Rektangel 5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5" name="Rak 5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Rak 5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7" name="Rak 506"/>
            <p:cNvCxnSpPr>
              <a:stCxn id="5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8" name="Grupp 507"/>
          <p:cNvGrpSpPr/>
          <p:nvPr/>
        </p:nvGrpSpPr>
        <p:grpSpPr>
          <a:xfrm>
            <a:off x="8215370" y="1990876"/>
            <a:ext cx="263167" cy="215915"/>
            <a:chOff x="1259632" y="4509120"/>
            <a:chExt cx="425304" cy="347935"/>
          </a:xfrm>
        </p:grpSpPr>
        <p:sp>
          <p:nvSpPr>
            <p:cNvPr id="509" name="Rektangel 5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0" name="Rak 5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" name="Rak 511"/>
            <p:cNvCxnSpPr>
              <a:stCxn id="5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3" name="Grupp 512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4" name="Rektangel 5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5" name="Rak 5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" name="Rak 516"/>
            <p:cNvCxnSpPr>
              <a:stCxn id="5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8" name="Grupp 517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19" name="Rektangel 5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0" name="Rak 5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Rak 521"/>
            <p:cNvCxnSpPr>
              <a:stCxn id="5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" name="Grupp 522"/>
          <p:cNvGrpSpPr/>
          <p:nvPr/>
        </p:nvGrpSpPr>
        <p:grpSpPr>
          <a:xfrm>
            <a:off x="8234341" y="2432973"/>
            <a:ext cx="263167" cy="215915"/>
            <a:chOff x="1259632" y="4509120"/>
            <a:chExt cx="425304" cy="347935"/>
          </a:xfrm>
        </p:grpSpPr>
        <p:sp>
          <p:nvSpPr>
            <p:cNvPr id="524" name="Rektangel 52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5" name="Rak 52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Rak 526"/>
            <p:cNvCxnSpPr>
              <a:stCxn id="52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8" name="Grupp 527"/>
          <p:cNvGrpSpPr/>
          <p:nvPr/>
        </p:nvGrpSpPr>
        <p:grpSpPr>
          <a:xfrm>
            <a:off x="8497508" y="1979922"/>
            <a:ext cx="263167" cy="215915"/>
            <a:chOff x="1259632" y="4509120"/>
            <a:chExt cx="425304" cy="347935"/>
          </a:xfrm>
        </p:grpSpPr>
        <p:sp>
          <p:nvSpPr>
            <p:cNvPr id="529" name="Rektangel 5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0" name="Rak 5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Rak 531"/>
            <p:cNvCxnSpPr>
              <a:stCxn id="5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3" name="Grupp 532"/>
          <p:cNvGrpSpPr/>
          <p:nvPr/>
        </p:nvGrpSpPr>
        <p:grpSpPr>
          <a:xfrm>
            <a:off x="8234546" y="1977471"/>
            <a:ext cx="263167" cy="215915"/>
            <a:chOff x="1259632" y="4509120"/>
            <a:chExt cx="425304" cy="347935"/>
          </a:xfrm>
        </p:grpSpPr>
        <p:sp>
          <p:nvSpPr>
            <p:cNvPr id="534" name="Rektangel 53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5" name="Rak 53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Rak 536"/>
            <p:cNvCxnSpPr>
              <a:stCxn id="53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8" name="Grupp 537"/>
          <p:cNvGrpSpPr/>
          <p:nvPr/>
        </p:nvGrpSpPr>
        <p:grpSpPr>
          <a:xfrm>
            <a:off x="8553206" y="2417533"/>
            <a:ext cx="263167" cy="215915"/>
            <a:chOff x="1259632" y="4509120"/>
            <a:chExt cx="425304" cy="347935"/>
          </a:xfrm>
        </p:grpSpPr>
        <p:sp>
          <p:nvSpPr>
            <p:cNvPr id="539" name="Rektangel 5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0" name="Rak 5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Rak 541"/>
            <p:cNvCxnSpPr>
              <a:stCxn id="5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3" name="Grupp 542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4" name="Rektangel 5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5" name="Rak 5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Rak 546"/>
            <p:cNvCxnSpPr>
              <a:stCxn id="5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8" name="Grupp 547"/>
          <p:cNvGrpSpPr/>
          <p:nvPr/>
        </p:nvGrpSpPr>
        <p:grpSpPr>
          <a:xfrm>
            <a:off x="8535830" y="1955305"/>
            <a:ext cx="263167" cy="227795"/>
            <a:chOff x="3470177" y="2637898"/>
            <a:chExt cx="263167" cy="227795"/>
          </a:xfrm>
        </p:grpSpPr>
        <p:grpSp>
          <p:nvGrpSpPr>
            <p:cNvPr id="549" name="Grupp 548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1" name="Rektangel 550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2" name="Ellips 551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0" name="textruta 549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3" name="Grupp 552"/>
          <p:cNvGrpSpPr/>
          <p:nvPr/>
        </p:nvGrpSpPr>
        <p:grpSpPr>
          <a:xfrm>
            <a:off x="8654562" y="2172084"/>
            <a:ext cx="263167" cy="227795"/>
            <a:chOff x="3470177" y="2637898"/>
            <a:chExt cx="263167" cy="227795"/>
          </a:xfrm>
        </p:grpSpPr>
        <p:grpSp>
          <p:nvGrpSpPr>
            <p:cNvPr id="554" name="Grupp 553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6" name="Rektangel 555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7" name="Ellips 556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5" name="textruta 554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81" name="Grupp 580"/>
          <p:cNvGrpSpPr/>
          <p:nvPr/>
        </p:nvGrpSpPr>
        <p:grpSpPr>
          <a:xfrm>
            <a:off x="3313939" y="1439093"/>
            <a:ext cx="263167" cy="215915"/>
            <a:chOff x="1259632" y="4509120"/>
            <a:chExt cx="425304" cy="347935"/>
          </a:xfrm>
        </p:grpSpPr>
        <p:sp>
          <p:nvSpPr>
            <p:cNvPr id="582" name="Rektangel 5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83" name="Rak 5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4" name="Rak 5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Rak 584"/>
            <p:cNvCxnSpPr>
              <a:stCxn id="5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6338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Frihandsfigur 585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581" name="Grupp 580"/>
          <p:cNvGrpSpPr/>
          <p:nvPr/>
        </p:nvGrpSpPr>
        <p:grpSpPr>
          <a:xfrm>
            <a:off x="3313939" y="1439093"/>
            <a:ext cx="263167" cy="215915"/>
            <a:chOff x="1259632" y="4509120"/>
            <a:chExt cx="425304" cy="347935"/>
          </a:xfrm>
        </p:grpSpPr>
        <p:sp>
          <p:nvSpPr>
            <p:cNvPr id="582" name="Rektangel 5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83" name="Rak 5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4" name="Rak 5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Rak 584"/>
            <p:cNvCxnSpPr>
              <a:stCxn id="5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ktangel 1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Barrages </a:t>
            </a:r>
            <a:r>
              <a:rPr lang="sv-SE" sz="1400" dirty="0" err="1" smtClean="0"/>
              <a:t>Shocked</a:t>
            </a:r>
            <a:r>
              <a:rPr lang="sv-SE" sz="1400" dirty="0" smtClean="0"/>
              <a:t> </a:t>
            </a:r>
            <a:r>
              <a:rPr lang="sv-SE" sz="1400" dirty="0" err="1" smtClean="0"/>
              <a:t>most</a:t>
            </a:r>
            <a:r>
              <a:rPr lang="sv-SE" sz="1400" dirty="0" smtClean="0"/>
              <a:t> </a:t>
            </a:r>
            <a:r>
              <a:rPr lang="sv-SE" sz="1400" dirty="0" err="1" smtClean="0"/>
              <a:t>units</a:t>
            </a:r>
            <a:r>
              <a:rPr lang="sv-SE" sz="1400" dirty="0" smtClean="0"/>
              <a:t>. </a:t>
            </a:r>
            <a:r>
              <a:rPr lang="sv-SE" sz="1400" dirty="0" smtClean="0"/>
              <a:t>Gabi </a:t>
            </a:r>
            <a:r>
              <a:rPr lang="sv-SE" sz="1400" dirty="0" err="1" smtClean="0"/>
              <a:t>was</a:t>
            </a:r>
            <a:r>
              <a:rPr lang="sv-SE" sz="1400" dirty="0" smtClean="0"/>
              <a:t> </a:t>
            </a:r>
            <a:r>
              <a:rPr lang="sv-SE" sz="1400" dirty="0" err="1" smtClean="0"/>
              <a:t>caught</a:t>
            </a:r>
            <a:r>
              <a:rPr lang="sv-SE" sz="1400" dirty="0" smtClean="0"/>
              <a:t> </a:t>
            </a:r>
            <a:r>
              <a:rPr lang="sv-SE" sz="1400" dirty="0" err="1" smtClean="0"/>
              <a:t>unaware</a:t>
            </a:r>
            <a:r>
              <a:rPr lang="sv-SE" sz="1400" dirty="0" smtClean="0"/>
              <a:t> and </a:t>
            </a:r>
            <a:r>
              <a:rPr lang="sv-SE" sz="1400" dirty="0" err="1" smtClean="0"/>
              <a:t>both</a:t>
            </a:r>
            <a:r>
              <a:rPr lang="sv-SE" sz="1400" dirty="0" smtClean="0"/>
              <a:t> </a:t>
            </a:r>
            <a:r>
              <a:rPr lang="sv-SE" sz="1400" dirty="0" err="1" smtClean="0"/>
              <a:t>aassaults</a:t>
            </a:r>
            <a:r>
              <a:rPr lang="sv-SE" sz="1400" dirty="0" smtClean="0"/>
              <a:t> </a:t>
            </a:r>
            <a:r>
              <a:rPr lang="sv-SE" sz="1400" dirty="0" err="1" smtClean="0"/>
              <a:t>were</a:t>
            </a:r>
            <a:r>
              <a:rPr lang="sv-SE" sz="1400" dirty="0" smtClean="0"/>
              <a:t> </a:t>
            </a:r>
            <a:r>
              <a:rPr lang="sv-SE" sz="1400" dirty="0" err="1" smtClean="0"/>
              <a:t>surprises</a:t>
            </a:r>
            <a:r>
              <a:rPr lang="sv-SE" sz="1400" dirty="0" smtClean="0"/>
              <a:t>, </a:t>
            </a:r>
            <a:r>
              <a:rPr lang="sv-SE" sz="1400" dirty="0" err="1" smtClean="0"/>
              <a:t>totally</a:t>
            </a:r>
            <a:r>
              <a:rPr lang="sv-SE" sz="1400" dirty="0" smtClean="0"/>
              <a:t> </a:t>
            </a:r>
            <a:r>
              <a:rPr lang="sv-SE" sz="1400" dirty="0" err="1" smtClean="0"/>
              <a:t>overrunnings</a:t>
            </a:r>
            <a:r>
              <a:rPr lang="sv-SE" sz="1400" dirty="0" smtClean="0"/>
              <a:t> the </a:t>
            </a:r>
            <a:r>
              <a:rPr lang="sv-SE" sz="1400" dirty="0" err="1" smtClean="0"/>
              <a:t>strongpoint</a:t>
            </a:r>
            <a:r>
              <a:rPr lang="sv-SE" sz="1400" dirty="0" smtClean="0"/>
              <a:t>.</a:t>
            </a:r>
          </a:p>
          <a:p>
            <a:r>
              <a:rPr lang="sv-SE" sz="1400" dirty="0" smtClean="0"/>
              <a:t>Hanoi </a:t>
            </a:r>
            <a:r>
              <a:rPr lang="sv-SE" sz="1400" dirty="0" err="1" smtClean="0"/>
              <a:t>immediately</a:t>
            </a:r>
            <a:r>
              <a:rPr lang="sv-SE" sz="1400" dirty="0" smtClean="0"/>
              <a:t> releases a </a:t>
            </a:r>
            <a:r>
              <a:rPr lang="sv-SE" sz="1400" dirty="0" err="1" smtClean="0"/>
              <a:t>battalion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</a:t>
            </a:r>
            <a:r>
              <a:rPr lang="sv-SE" sz="1400" dirty="0" err="1" smtClean="0"/>
              <a:t>reinforce</a:t>
            </a:r>
            <a:r>
              <a:rPr lang="sv-SE" sz="1400" dirty="0" smtClean="0"/>
              <a:t> the </a:t>
            </a:r>
            <a:r>
              <a:rPr lang="sv-SE" sz="1400" dirty="0" err="1" smtClean="0"/>
              <a:t>valley</a:t>
            </a:r>
            <a:r>
              <a:rPr lang="sv-SE" sz="1400" dirty="0" smtClean="0"/>
              <a:t>.</a:t>
            </a:r>
            <a:endParaRPr lang="sv-SE" sz="1400" dirty="0" smtClean="0"/>
          </a:p>
        </p:txBody>
      </p:sp>
      <p:sp>
        <p:nvSpPr>
          <p:cNvPr id="4" name="Frihandsfigur 3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Frihandsfigur 4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" name="Grupp 5"/>
          <p:cNvGrpSpPr/>
          <p:nvPr/>
        </p:nvGrpSpPr>
        <p:grpSpPr>
          <a:xfrm>
            <a:off x="1873950" y="3467017"/>
            <a:ext cx="576063" cy="364306"/>
            <a:chOff x="1259632" y="4509120"/>
            <a:chExt cx="576063" cy="364306"/>
          </a:xfrm>
        </p:grpSpPr>
        <p:sp>
          <p:nvSpPr>
            <p:cNvPr id="7" name="Rektangel 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Rak 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ruta 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" name="Rak 10"/>
            <p:cNvCxnSpPr>
              <a:stCxn id="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upp 13"/>
          <p:cNvGrpSpPr/>
          <p:nvPr/>
        </p:nvGrpSpPr>
        <p:grpSpPr>
          <a:xfrm>
            <a:off x="1619673" y="3843482"/>
            <a:ext cx="576063" cy="364306"/>
            <a:chOff x="1259632" y="4509120"/>
            <a:chExt cx="576063" cy="364306"/>
          </a:xfrm>
        </p:grpSpPr>
        <p:sp>
          <p:nvSpPr>
            <p:cNvPr id="15" name="Rektangel 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Rak 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ruta 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" name="Rak 18"/>
            <p:cNvCxnSpPr>
              <a:stCxn id="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 21"/>
          <p:cNvGrpSpPr/>
          <p:nvPr/>
        </p:nvGrpSpPr>
        <p:grpSpPr>
          <a:xfrm>
            <a:off x="1852719" y="4237213"/>
            <a:ext cx="576063" cy="364306"/>
            <a:chOff x="1259632" y="4509120"/>
            <a:chExt cx="576063" cy="364306"/>
          </a:xfrm>
        </p:grpSpPr>
        <p:sp>
          <p:nvSpPr>
            <p:cNvPr id="23" name="Rektangel 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4" name="Rak 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ruta 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7" name="Rak 26"/>
            <p:cNvCxnSpPr>
              <a:stCxn id="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upp 29"/>
          <p:cNvGrpSpPr/>
          <p:nvPr/>
        </p:nvGrpSpPr>
        <p:grpSpPr>
          <a:xfrm>
            <a:off x="5683057" y="1454856"/>
            <a:ext cx="576063" cy="364306"/>
            <a:chOff x="1259632" y="4509120"/>
            <a:chExt cx="576063" cy="364306"/>
          </a:xfrm>
        </p:grpSpPr>
        <p:sp>
          <p:nvSpPr>
            <p:cNvPr id="31" name="Rektangel 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" name="Rak 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ruta 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5" name="Rak 34"/>
            <p:cNvCxnSpPr>
              <a:stCxn id="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 37"/>
          <p:cNvGrpSpPr/>
          <p:nvPr/>
        </p:nvGrpSpPr>
        <p:grpSpPr>
          <a:xfrm>
            <a:off x="6261028" y="1427078"/>
            <a:ext cx="576063" cy="364306"/>
            <a:chOff x="1259632" y="4509120"/>
            <a:chExt cx="576063" cy="364306"/>
          </a:xfrm>
        </p:grpSpPr>
        <p:sp>
          <p:nvSpPr>
            <p:cNvPr id="39" name="Rektangel 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" name="Rak 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ruta 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3" name="Rak 42"/>
            <p:cNvCxnSpPr>
              <a:stCxn id="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upp 45"/>
          <p:cNvGrpSpPr/>
          <p:nvPr/>
        </p:nvGrpSpPr>
        <p:grpSpPr>
          <a:xfrm>
            <a:off x="3215585" y="1089445"/>
            <a:ext cx="576063" cy="364306"/>
            <a:chOff x="1259632" y="4509120"/>
            <a:chExt cx="576063" cy="364306"/>
          </a:xfrm>
        </p:grpSpPr>
        <p:sp>
          <p:nvSpPr>
            <p:cNvPr id="47" name="Rektangel 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" name="Rak 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ruta 4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1" name="Rak 50"/>
            <p:cNvCxnSpPr>
              <a:stCxn id="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upp 53"/>
          <p:cNvGrpSpPr/>
          <p:nvPr/>
        </p:nvGrpSpPr>
        <p:grpSpPr>
          <a:xfrm>
            <a:off x="3651206" y="842147"/>
            <a:ext cx="576063" cy="364306"/>
            <a:chOff x="1259632" y="4509120"/>
            <a:chExt cx="576063" cy="364306"/>
          </a:xfrm>
        </p:grpSpPr>
        <p:sp>
          <p:nvSpPr>
            <p:cNvPr id="55" name="Rektangel 5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6" name="Rak 5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ruta 5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9" name="Rak 58"/>
            <p:cNvCxnSpPr>
              <a:stCxn id="5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Rak 5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upp 61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3" name="Rektangel 6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" name="Rak 6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ruta 6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7" name="Rak 66"/>
            <p:cNvCxnSpPr>
              <a:stCxn id="6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p 69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1" name="Rektangel 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Rak 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ruta 7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5" name="Rak 7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upp 76"/>
          <p:cNvGrpSpPr/>
          <p:nvPr/>
        </p:nvGrpSpPr>
        <p:grpSpPr>
          <a:xfrm>
            <a:off x="6776229" y="1661536"/>
            <a:ext cx="576063" cy="364306"/>
            <a:chOff x="1259632" y="4509120"/>
            <a:chExt cx="576063" cy="364306"/>
          </a:xfrm>
        </p:grpSpPr>
        <p:sp>
          <p:nvSpPr>
            <p:cNvPr id="78" name="Rektangel 7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9" name="Rak 7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ruta 8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2" name="Rak 8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" name="Grupp 83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5" name="Rektangel 8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6" name="Rak 8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ruta 8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9" name="Rak 8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upp 90"/>
          <p:cNvGrpSpPr/>
          <p:nvPr/>
        </p:nvGrpSpPr>
        <p:grpSpPr>
          <a:xfrm>
            <a:off x="4150604" y="1222497"/>
            <a:ext cx="576063" cy="364306"/>
            <a:chOff x="1259632" y="4509120"/>
            <a:chExt cx="576063" cy="364306"/>
          </a:xfrm>
        </p:grpSpPr>
        <p:sp>
          <p:nvSpPr>
            <p:cNvPr id="92" name="Rektangel 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3" name="Rak 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ruta 9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6" name="Rak 95"/>
            <p:cNvCxnSpPr>
              <a:stCxn id="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" name="textruta 98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2 – Mar 16-18</a:t>
            </a:r>
            <a:endParaRPr lang="sv-SE" dirty="0"/>
          </a:p>
        </p:txBody>
      </p:sp>
      <p:grpSp>
        <p:nvGrpSpPr>
          <p:cNvPr id="100" name="Grupp 9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1" name="Rektangel 1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2" name="Rak 1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ruta 10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5" name="Rak 104"/>
            <p:cNvCxnSpPr>
              <a:stCxn id="1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upp 10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09" name="Rektangel 1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0" name="Rak 1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textruta 11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3" name="Rak 112"/>
            <p:cNvCxnSpPr>
              <a:stCxn id="1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6" name="Rak 11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Frihandsfigur 116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8" name="Grupp 117"/>
          <p:cNvGrpSpPr/>
          <p:nvPr/>
        </p:nvGrpSpPr>
        <p:grpSpPr>
          <a:xfrm>
            <a:off x="6181970" y="3643998"/>
            <a:ext cx="263167" cy="215915"/>
            <a:chOff x="3851920" y="2162069"/>
            <a:chExt cx="263167" cy="215915"/>
          </a:xfrm>
        </p:grpSpPr>
        <p:grpSp>
          <p:nvGrpSpPr>
            <p:cNvPr id="119" name="Grupp 11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3" name="Rektangel 12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4" name="Rak 12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Rak 12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Rak 125"/>
              <p:cNvCxnSpPr>
                <a:stCxn id="12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0" name="Grupp 11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1" name="Båge 12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2" name="Båge 12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27" name="Grupp 126"/>
          <p:cNvGrpSpPr/>
          <p:nvPr/>
        </p:nvGrpSpPr>
        <p:grpSpPr>
          <a:xfrm>
            <a:off x="6813172" y="4053710"/>
            <a:ext cx="263167" cy="215915"/>
            <a:chOff x="3851920" y="2162070"/>
            <a:chExt cx="263167" cy="215915"/>
          </a:xfrm>
        </p:grpSpPr>
        <p:grpSp>
          <p:nvGrpSpPr>
            <p:cNvPr id="128" name="Grupp 127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2" name="Rektangel 13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3" name="Rak 13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Rak 13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Rak 134"/>
              <p:cNvCxnSpPr>
                <a:stCxn id="13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9" name="Grupp 12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0" name="Båge 12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1" name="Båge 13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6" name="Grupp 135"/>
          <p:cNvGrpSpPr/>
          <p:nvPr/>
        </p:nvGrpSpPr>
        <p:grpSpPr>
          <a:xfrm>
            <a:off x="3617340" y="1389301"/>
            <a:ext cx="263167" cy="215915"/>
            <a:chOff x="1259632" y="4509120"/>
            <a:chExt cx="425304" cy="347935"/>
          </a:xfrm>
        </p:grpSpPr>
        <p:sp>
          <p:nvSpPr>
            <p:cNvPr id="137" name="Rektangel 1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8" name="Rak 1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>
              <a:stCxn id="1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Grupp 140"/>
          <p:cNvGrpSpPr/>
          <p:nvPr/>
        </p:nvGrpSpPr>
        <p:grpSpPr>
          <a:xfrm>
            <a:off x="6681385" y="3848072"/>
            <a:ext cx="263167" cy="231187"/>
            <a:chOff x="3821693" y="2436987"/>
            <a:chExt cx="263167" cy="231187"/>
          </a:xfrm>
        </p:grpSpPr>
        <p:grpSp>
          <p:nvGrpSpPr>
            <p:cNvPr id="142" name="Grupp 14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4" name="Rektangel 1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5" name="Ellips 14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3" name="textruta 14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46" name="Grupp 145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47" name="Grupp 1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49" name="Rektangel 1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0" name="Ellips 1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8" name="textruta 1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1" name="Grupp 150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2" name="Rektangel 1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3" name="Rak 1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>
              <a:stCxn id="1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6" name="Grupp 155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57" name="Rektangel 1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8" name="Rak 1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>
              <a:stCxn id="1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Grupp 160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2" name="Rektangel 1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3" name="Rak 1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>
              <a:stCxn id="1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67" name="Rektangel 1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8" name="Rak 1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>
              <a:stCxn id="1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1" name="Grupp 170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2" name="Rektangel 1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3" name="Rak 1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>
              <a:stCxn id="1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6" name="Grupp 175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77" name="Rektangel 1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8" name="Rak 1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>
              <a:stCxn id="1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upp 180"/>
          <p:cNvGrpSpPr/>
          <p:nvPr/>
        </p:nvGrpSpPr>
        <p:grpSpPr>
          <a:xfrm>
            <a:off x="4740881" y="4256392"/>
            <a:ext cx="263167" cy="215915"/>
            <a:chOff x="1259632" y="4509120"/>
            <a:chExt cx="425304" cy="347935"/>
          </a:xfrm>
        </p:grpSpPr>
        <p:sp>
          <p:nvSpPr>
            <p:cNvPr id="182" name="Rektangel 1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3" name="Rak 1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>
              <a:stCxn id="1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6" name="Grupp 185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87" name="Rektangel 1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8" name="Rak 1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>
              <a:stCxn id="1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1" name="Grupp 190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2" name="Rektangel 1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3" name="Rak 1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>
              <a:stCxn id="1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upp 195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197" name="Rektangel 1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8" name="Rak 1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>
              <a:stCxn id="1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upp 200"/>
          <p:cNvGrpSpPr/>
          <p:nvPr/>
        </p:nvGrpSpPr>
        <p:grpSpPr>
          <a:xfrm>
            <a:off x="5681825" y="5488871"/>
            <a:ext cx="263167" cy="215915"/>
            <a:chOff x="1259632" y="4509120"/>
            <a:chExt cx="425304" cy="347935"/>
          </a:xfrm>
        </p:grpSpPr>
        <p:sp>
          <p:nvSpPr>
            <p:cNvPr id="202" name="Rektangel 2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3" name="Rak 2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>
              <a:stCxn id="2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upp 205"/>
          <p:cNvGrpSpPr/>
          <p:nvPr/>
        </p:nvGrpSpPr>
        <p:grpSpPr>
          <a:xfrm>
            <a:off x="5598655" y="4861166"/>
            <a:ext cx="263167" cy="215915"/>
            <a:chOff x="1259632" y="4509120"/>
            <a:chExt cx="425304" cy="347935"/>
          </a:xfrm>
        </p:grpSpPr>
        <p:sp>
          <p:nvSpPr>
            <p:cNvPr id="207" name="Rektangel 2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8" name="Rak 2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>
              <a:stCxn id="2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1" name="Grupp 210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2" name="Rektangel 2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3" name="Rak 2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>
              <a:stCxn id="2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>
            <a:off x="2166660" y="3866530"/>
            <a:ext cx="263167" cy="215915"/>
            <a:chOff x="1259632" y="4509120"/>
            <a:chExt cx="425304" cy="347935"/>
          </a:xfrm>
        </p:grpSpPr>
        <p:sp>
          <p:nvSpPr>
            <p:cNvPr id="217" name="Rektangel 2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8" name="Rak 2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>
              <a:stCxn id="2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1" name="Grupp 220"/>
          <p:cNvGrpSpPr/>
          <p:nvPr/>
        </p:nvGrpSpPr>
        <p:grpSpPr>
          <a:xfrm>
            <a:off x="2095708" y="4079259"/>
            <a:ext cx="263167" cy="215915"/>
            <a:chOff x="1259632" y="4509120"/>
            <a:chExt cx="425304" cy="347935"/>
          </a:xfrm>
        </p:grpSpPr>
        <p:sp>
          <p:nvSpPr>
            <p:cNvPr id="222" name="Rektangel 2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3" name="Rak 2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>
              <a:stCxn id="2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upp 225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27" name="Rektangel 2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8" name="Rak 2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>
              <a:stCxn id="2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upp 230"/>
          <p:cNvGrpSpPr/>
          <p:nvPr/>
        </p:nvGrpSpPr>
        <p:grpSpPr>
          <a:xfrm>
            <a:off x="2140751" y="4143081"/>
            <a:ext cx="263167" cy="215915"/>
            <a:chOff x="1259632" y="4509120"/>
            <a:chExt cx="425304" cy="347935"/>
          </a:xfrm>
        </p:grpSpPr>
        <p:sp>
          <p:nvSpPr>
            <p:cNvPr id="232" name="Rektangel 2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3" name="Rak 2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>
              <a:stCxn id="2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6" name="Grupp 235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37" name="Grupp 23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39" name="Rektangel 23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0" name="Ellips 23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38" name="textruta 23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1" name="Grupp 240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2" name="Grupp 24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4" name="Rektangel 2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5" name="Ellips 24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3" name="textruta 24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6" name="Grupp 245"/>
          <p:cNvGrpSpPr/>
          <p:nvPr/>
        </p:nvGrpSpPr>
        <p:grpSpPr>
          <a:xfrm>
            <a:off x="5987430" y="3457615"/>
            <a:ext cx="263167" cy="227795"/>
            <a:chOff x="3470177" y="2637898"/>
            <a:chExt cx="263167" cy="227795"/>
          </a:xfrm>
        </p:grpSpPr>
        <p:grpSp>
          <p:nvGrpSpPr>
            <p:cNvPr id="247" name="Grupp 2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9" name="Rektangel 2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0" name="Ellips 2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8" name="textruta 2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1" name="Grupp 250"/>
          <p:cNvGrpSpPr/>
          <p:nvPr/>
        </p:nvGrpSpPr>
        <p:grpSpPr>
          <a:xfrm>
            <a:off x="6124010" y="3644538"/>
            <a:ext cx="263167" cy="227795"/>
            <a:chOff x="3470177" y="2637898"/>
            <a:chExt cx="263167" cy="227795"/>
          </a:xfrm>
        </p:grpSpPr>
        <p:grpSp>
          <p:nvGrpSpPr>
            <p:cNvPr id="252" name="Grupp 25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4" name="Rektangel 25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5" name="Ellips 25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3" name="textruta 25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6" name="Grupp 255"/>
          <p:cNvGrpSpPr/>
          <p:nvPr/>
        </p:nvGrpSpPr>
        <p:grpSpPr>
          <a:xfrm>
            <a:off x="5890533" y="3669064"/>
            <a:ext cx="263167" cy="227795"/>
            <a:chOff x="3470177" y="2637898"/>
            <a:chExt cx="263167" cy="227795"/>
          </a:xfrm>
        </p:grpSpPr>
        <p:grpSp>
          <p:nvGrpSpPr>
            <p:cNvPr id="257" name="Grupp 25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9" name="Rektangel 25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0" name="Ellips 25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8" name="textruta 25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1" name="Grupp 260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2" name="Grupp 26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4" name="Rektangel 26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5" name="Ellips 26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3" name="textruta 26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6" name="Grupp 265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67" name="Grupp 26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9" name="Rektangel 26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0" name="Ellips 26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8" name="textruta 26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1" name="Grupp 270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2" name="Grupp 27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4" name="Rektangel 27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5" name="Ellips 27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3" name="textruta 27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6" name="Grupp 275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77" name="Grupp 27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9" name="Rektangel 27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0" name="Ellips 27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8" name="textruta 27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1" name="Grupp 280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2" name="Grupp 28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4" name="Rektangel 28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5" name="Ellips 28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3" name="textruta 28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6" name="Grupp 285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87" name="Grupp 28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9" name="Rektangel 28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0" name="Ellips 28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8" name="textruta 28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1" name="Grupp 290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2" name="Grupp 29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4" name="Rektangel 29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5" name="Ellips 29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3" name="textruta 29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6" name="Grupp 295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297" name="Grupp 29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9" name="Rektangel 29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0" name="Ellips 29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8" name="textruta 29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1" name="Grupp 300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2" name="Rektangel 3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3" name="Rak 3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>
              <a:stCxn id="3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6" name="Grupp 305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07" name="Rektangel 3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8" name="Rak 3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>
              <a:stCxn id="3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1" name="Grupp 310"/>
          <p:cNvGrpSpPr/>
          <p:nvPr/>
        </p:nvGrpSpPr>
        <p:grpSpPr>
          <a:xfrm>
            <a:off x="5108787" y="1997589"/>
            <a:ext cx="263167" cy="215915"/>
            <a:chOff x="1259632" y="4509120"/>
            <a:chExt cx="425304" cy="347935"/>
          </a:xfrm>
        </p:grpSpPr>
        <p:sp>
          <p:nvSpPr>
            <p:cNvPr id="312" name="Rektangel 3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3" name="Rak 3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>
              <a:stCxn id="3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6" name="Grupp 315"/>
          <p:cNvGrpSpPr/>
          <p:nvPr/>
        </p:nvGrpSpPr>
        <p:grpSpPr>
          <a:xfrm>
            <a:off x="5221599" y="2189618"/>
            <a:ext cx="263167" cy="215915"/>
            <a:chOff x="1259632" y="4509120"/>
            <a:chExt cx="425304" cy="347935"/>
          </a:xfrm>
        </p:grpSpPr>
        <p:sp>
          <p:nvSpPr>
            <p:cNvPr id="317" name="Rektangel 3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8" name="Rak 3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>
              <a:stCxn id="3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1" name="Grupp 320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2" name="Rektangel 3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3" name="Rak 3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>
              <a:stCxn id="3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6" name="Grupp 325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27" name="Rektangel 3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8" name="Rak 3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>
              <a:stCxn id="3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1" name="Grupp 330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2" name="Rektangel 3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3" name="Rak 3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>
              <a:stCxn id="3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6" name="Grupp 335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37" name="Rektangel 3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8" name="Rak 3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>
              <a:stCxn id="3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1" name="Grupp 340"/>
          <p:cNvGrpSpPr/>
          <p:nvPr/>
        </p:nvGrpSpPr>
        <p:grpSpPr>
          <a:xfrm>
            <a:off x="5220515" y="3001722"/>
            <a:ext cx="263167" cy="215915"/>
            <a:chOff x="1259632" y="4509120"/>
            <a:chExt cx="425304" cy="347935"/>
          </a:xfrm>
        </p:grpSpPr>
        <p:sp>
          <p:nvSpPr>
            <p:cNvPr id="342" name="Rektangel 3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3" name="Rak 3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>
              <a:stCxn id="3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6" name="Grupp 345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47" name="Rektangel 3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8" name="Rak 3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>
              <a:stCxn id="3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1" name="Grupp 350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2" name="Rektangel 3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3" name="Rak 3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>
              <a:stCxn id="3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6" name="Grupp 355"/>
          <p:cNvGrpSpPr/>
          <p:nvPr/>
        </p:nvGrpSpPr>
        <p:grpSpPr>
          <a:xfrm>
            <a:off x="5807972" y="3210945"/>
            <a:ext cx="263167" cy="215915"/>
            <a:chOff x="1259632" y="4509120"/>
            <a:chExt cx="425304" cy="347935"/>
          </a:xfrm>
        </p:grpSpPr>
        <p:sp>
          <p:nvSpPr>
            <p:cNvPr id="357" name="Rektangel 3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8" name="Rak 3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Rak 359"/>
            <p:cNvCxnSpPr>
              <a:stCxn id="3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1" name="Grupp 360"/>
          <p:cNvGrpSpPr/>
          <p:nvPr/>
        </p:nvGrpSpPr>
        <p:grpSpPr>
          <a:xfrm>
            <a:off x="2223794" y="3880504"/>
            <a:ext cx="263167" cy="215915"/>
            <a:chOff x="1259632" y="4509120"/>
            <a:chExt cx="425304" cy="347935"/>
          </a:xfrm>
        </p:grpSpPr>
        <p:sp>
          <p:nvSpPr>
            <p:cNvPr id="362" name="Rektangel 3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3" name="Rak 3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>
              <a:stCxn id="3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6" name="Grupp 365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67" name="Rektangel 3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8" name="Rak 3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Rak 369"/>
            <p:cNvCxnSpPr>
              <a:stCxn id="3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1" name="Grupp 370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2" name="Rektangel 3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3" name="Rak 3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>
              <a:stCxn id="3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6" name="Grupp 375"/>
          <p:cNvGrpSpPr/>
          <p:nvPr/>
        </p:nvGrpSpPr>
        <p:grpSpPr>
          <a:xfrm>
            <a:off x="3543821" y="1427078"/>
            <a:ext cx="263167" cy="215915"/>
            <a:chOff x="1259632" y="4509120"/>
            <a:chExt cx="425304" cy="347935"/>
          </a:xfrm>
        </p:grpSpPr>
        <p:sp>
          <p:nvSpPr>
            <p:cNvPr id="377" name="Rektangel 3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8" name="Rak 3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>
              <a:stCxn id="3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1" name="Grupp 380"/>
          <p:cNvGrpSpPr/>
          <p:nvPr/>
        </p:nvGrpSpPr>
        <p:grpSpPr>
          <a:xfrm>
            <a:off x="6076032" y="3215844"/>
            <a:ext cx="263167" cy="215915"/>
            <a:chOff x="1259632" y="4509120"/>
            <a:chExt cx="425304" cy="347935"/>
          </a:xfrm>
        </p:grpSpPr>
        <p:sp>
          <p:nvSpPr>
            <p:cNvPr id="382" name="Rektangel 3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3" name="Rak 3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>
              <a:stCxn id="3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6" name="Grupp 385"/>
          <p:cNvGrpSpPr/>
          <p:nvPr/>
        </p:nvGrpSpPr>
        <p:grpSpPr>
          <a:xfrm>
            <a:off x="3308274" y="1387842"/>
            <a:ext cx="263167" cy="215915"/>
            <a:chOff x="1259632" y="4509120"/>
            <a:chExt cx="425304" cy="347935"/>
          </a:xfrm>
        </p:grpSpPr>
        <p:sp>
          <p:nvSpPr>
            <p:cNvPr id="387" name="Rektangel 3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8" name="Rak 3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>
              <a:stCxn id="3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1" name="Grupp 390"/>
          <p:cNvGrpSpPr/>
          <p:nvPr/>
        </p:nvGrpSpPr>
        <p:grpSpPr>
          <a:xfrm>
            <a:off x="3740037" y="1221283"/>
            <a:ext cx="263167" cy="215915"/>
            <a:chOff x="1259632" y="4509120"/>
            <a:chExt cx="425304" cy="347935"/>
          </a:xfrm>
        </p:grpSpPr>
        <p:sp>
          <p:nvSpPr>
            <p:cNvPr id="392" name="Rektangel 3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3" name="Rak 3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>
              <a:stCxn id="3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6" name="Grupp 395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397" name="Rektangel 3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8" name="Rak 3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>
              <a:stCxn id="3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1" name="Grupp 400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2" name="Rektangel 4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3" name="Rak 4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>
              <a:stCxn id="4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6" name="Grupp 405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07" name="Rektangel 4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8" name="Rak 4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>
              <a:stCxn id="4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1" name="Grupp 410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2" name="Rektangel 4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3" name="Rak 4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Rak 414"/>
            <p:cNvCxnSpPr>
              <a:stCxn id="4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6" name="Grupp 415"/>
          <p:cNvGrpSpPr/>
          <p:nvPr/>
        </p:nvGrpSpPr>
        <p:grpSpPr>
          <a:xfrm>
            <a:off x="6416659" y="2602100"/>
            <a:ext cx="263167" cy="215915"/>
            <a:chOff x="1259632" y="4509120"/>
            <a:chExt cx="425304" cy="347935"/>
          </a:xfrm>
        </p:grpSpPr>
        <p:sp>
          <p:nvSpPr>
            <p:cNvPr id="417" name="Rektangel 4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8" name="Rak 4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Rak 419"/>
            <p:cNvCxnSpPr>
              <a:stCxn id="4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1" name="Grupp 420"/>
          <p:cNvGrpSpPr/>
          <p:nvPr/>
        </p:nvGrpSpPr>
        <p:grpSpPr>
          <a:xfrm>
            <a:off x="7179999" y="3366138"/>
            <a:ext cx="263167" cy="231187"/>
            <a:chOff x="3821693" y="2436987"/>
            <a:chExt cx="263167" cy="231187"/>
          </a:xfrm>
        </p:grpSpPr>
        <p:grpSp>
          <p:nvGrpSpPr>
            <p:cNvPr id="422" name="Grupp 42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4" name="Rektangel 42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5" name="Ellips 42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3" name="textruta 42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26" name="Grupp 425"/>
          <p:cNvGrpSpPr/>
          <p:nvPr/>
        </p:nvGrpSpPr>
        <p:grpSpPr>
          <a:xfrm>
            <a:off x="8391395" y="2208204"/>
            <a:ext cx="263167" cy="231187"/>
            <a:chOff x="3821693" y="2436987"/>
            <a:chExt cx="263167" cy="231187"/>
          </a:xfrm>
        </p:grpSpPr>
        <p:grpSp>
          <p:nvGrpSpPr>
            <p:cNvPr id="427" name="Grupp 426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9" name="Rektangel 42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0" name="Ellips 429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8" name="textruta 427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1" name="Grupp 430"/>
          <p:cNvGrpSpPr/>
          <p:nvPr/>
        </p:nvGrpSpPr>
        <p:grpSpPr>
          <a:xfrm>
            <a:off x="7421089" y="3437170"/>
            <a:ext cx="263167" cy="215915"/>
            <a:chOff x="3851920" y="2162069"/>
            <a:chExt cx="263167" cy="215915"/>
          </a:xfrm>
        </p:grpSpPr>
        <p:grpSp>
          <p:nvGrpSpPr>
            <p:cNvPr id="432" name="Grupp 43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36" name="Rektangel 4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37" name="Rak 4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Rak 4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Rak 438"/>
              <p:cNvCxnSpPr>
                <a:stCxn id="4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3" name="Grupp 4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4" name="Båge 4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5" name="Båge 4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0" name="Grupp 439"/>
          <p:cNvGrpSpPr/>
          <p:nvPr/>
        </p:nvGrpSpPr>
        <p:grpSpPr>
          <a:xfrm>
            <a:off x="6863858" y="2615705"/>
            <a:ext cx="263167" cy="215915"/>
            <a:chOff x="3851920" y="2162069"/>
            <a:chExt cx="263167" cy="215915"/>
          </a:xfrm>
        </p:grpSpPr>
        <p:grpSp>
          <p:nvGrpSpPr>
            <p:cNvPr id="441" name="Grupp 44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5" name="Rektangel 44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6" name="Rak 44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Rak 44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Rak 447"/>
              <p:cNvCxnSpPr>
                <a:stCxn id="44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2" name="Grupp 44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3" name="Båge 44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4" name="Båge 44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9" name="Grupp 448"/>
          <p:cNvGrpSpPr/>
          <p:nvPr/>
        </p:nvGrpSpPr>
        <p:grpSpPr>
          <a:xfrm>
            <a:off x="5083297" y="2571026"/>
            <a:ext cx="263167" cy="215915"/>
            <a:chOff x="3851920" y="2162069"/>
            <a:chExt cx="263167" cy="215915"/>
          </a:xfrm>
        </p:grpSpPr>
        <p:grpSp>
          <p:nvGrpSpPr>
            <p:cNvPr id="450" name="Grupp 44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4" name="Rektangel 45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5" name="Rak 45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Rak 45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Rak 456"/>
              <p:cNvCxnSpPr>
                <a:stCxn id="45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1" name="Grupp 45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2" name="Båge 45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3" name="Båge 45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8" name="Grupp 457"/>
          <p:cNvGrpSpPr/>
          <p:nvPr/>
        </p:nvGrpSpPr>
        <p:grpSpPr>
          <a:xfrm>
            <a:off x="4920113" y="2187529"/>
            <a:ext cx="263167" cy="215915"/>
            <a:chOff x="3851920" y="2162069"/>
            <a:chExt cx="263167" cy="215915"/>
          </a:xfrm>
        </p:grpSpPr>
        <p:grpSp>
          <p:nvGrpSpPr>
            <p:cNvPr id="459" name="Grupp 45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3" name="Rektangel 46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4" name="Rak 46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5" name="Rak 46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6" name="Rak 465"/>
              <p:cNvCxnSpPr>
                <a:stCxn id="46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0" name="Grupp 45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1" name="Båge 46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2" name="Båge 46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7" name="Grupp 466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68" name="Grupp 46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2" name="Rektangel 47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3" name="Rak 47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4" name="Rak 47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Rak 474"/>
              <p:cNvCxnSpPr>
                <a:stCxn id="47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9" name="Grupp 46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0" name="Båge 46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1" name="Båge 47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6" name="Grupp 475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77" name="Grupp 47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1" name="Rektangel 48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2" name="Rak 48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Rak 48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Rak 483"/>
              <p:cNvCxnSpPr>
                <a:stCxn id="48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8" name="Grupp 47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9" name="Båge 47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0" name="Båge 47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5" name="Grupp 484"/>
          <p:cNvGrpSpPr/>
          <p:nvPr/>
        </p:nvGrpSpPr>
        <p:grpSpPr>
          <a:xfrm>
            <a:off x="6053173" y="2414224"/>
            <a:ext cx="263167" cy="215915"/>
            <a:chOff x="3851920" y="2162069"/>
            <a:chExt cx="263167" cy="215915"/>
          </a:xfrm>
        </p:grpSpPr>
        <p:grpSp>
          <p:nvGrpSpPr>
            <p:cNvPr id="486" name="Grupp 48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0" name="Rektangel 48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1" name="Rak 49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2" name="Rak 49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3" name="Rak 492"/>
              <p:cNvCxnSpPr>
                <a:stCxn id="49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7" name="Grupp 48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8" name="Båge 48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9" name="Båge 48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4" name="Grupp 493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5" name="Grupp 49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9" name="Rektangel 49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0" name="Rak 49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1" name="Rak 50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2" name="Rak 501"/>
              <p:cNvCxnSpPr>
                <a:stCxn id="49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6" name="Grupp 49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7" name="Båge 49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8" name="Båge 49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3" name="Grupp 502"/>
          <p:cNvGrpSpPr/>
          <p:nvPr/>
        </p:nvGrpSpPr>
        <p:grpSpPr>
          <a:xfrm>
            <a:off x="8320004" y="2419889"/>
            <a:ext cx="263167" cy="215915"/>
            <a:chOff x="1259632" y="4509120"/>
            <a:chExt cx="425304" cy="347935"/>
          </a:xfrm>
        </p:grpSpPr>
        <p:sp>
          <p:nvSpPr>
            <p:cNvPr id="504" name="Rektangel 5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5" name="Rak 5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Rak 5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7" name="Rak 506"/>
            <p:cNvCxnSpPr>
              <a:stCxn id="5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8" name="Grupp 507"/>
          <p:cNvGrpSpPr/>
          <p:nvPr/>
        </p:nvGrpSpPr>
        <p:grpSpPr>
          <a:xfrm>
            <a:off x="8215370" y="1990876"/>
            <a:ext cx="263167" cy="215915"/>
            <a:chOff x="1259632" y="4509120"/>
            <a:chExt cx="425304" cy="347935"/>
          </a:xfrm>
        </p:grpSpPr>
        <p:sp>
          <p:nvSpPr>
            <p:cNvPr id="509" name="Rektangel 5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0" name="Rak 5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" name="Rak 511"/>
            <p:cNvCxnSpPr>
              <a:stCxn id="5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3" name="Grupp 512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4" name="Rektangel 5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5" name="Rak 5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" name="Rak 516"/>
            <p:cNvCxnSpPr>
              <a:stCxn id="5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8" name="Grupp 517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19" name="Rektangel 5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0" name="Rak 5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Rak 521"/>
            <p:cNvCxnSpPr>
              <a:stCxn id="5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" name="Grupp 522"/>
          <p:cNvGrpSpPr/>
          <p:nvPr/>
        </p:nvGrpSpPr>
        <p:grpSpPr>
          <a:xfrm>
            <a:off x="8234341" y="2432973"/>
            <a:ext cx="263167" cy="215915"/>
            <a:chOff x="1259632" y="4509120"/>
            <a:chExt cx="425304" cy="347935"/>
          </a:xfrm>
        </p:grpSpPr>
        <p:sp>
          <p:nvSpPr>
            <p:cNvPr id="524" name="Rektangel 52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5" name="Rak 52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Rak 526"/>
            <p:cNvCxnSpPr>
              <a:stCxn id="52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8" name="Grupp 527"/>
          <p:cNvGrpSpPr/>
          <p:nvPr/>
        </p:nvGrpSpPr>
        <p:grpSpPr>
          <a:xfrm>
            <a:off x="8497508" y="1979922"/>
            <a:ext cx="263167" cy="215915"/>
            <a:chOff x="1259632" y="4509120"/>
            <a:chExt cx="425304" cy="347935"/>
          </a:xfrm>
        </p:grpSpPr>
        <p:sp>
          <p:nvSpPr>
            <p:cNvPr id="529" name="Rektangel 5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0" name="Rak 5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Rak 531"/>
            <p:cNvCxnSpPr>
              <a:stCxn id="5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3" name="Grupp 532"/>
          <p:cNvGrpSpPr/>
          <p:nvPr/>
        </p:nvGrpSpPr>
        <p:grpSpPr>
          <a:xfrm>
            <a:off x="8234546" y="1977471"/>
            <a:ext cx="263167" cy="215915"/>
            <a:chOff x="1259632" y="4509120"/>
            <a:chExt cx="425304" cy="347935"/>
          </a:xfrm>
        </p:grpSpPr>
        <p:sp>
          <p:nvSpPr>
            <p:cNvPr id="534" name="Rektangel 53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5" name="Rak 53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Rak 536"/>
            <p:cNvCxnSpPr>
              <a:stCxn id="53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8" name="Grupp 537"/>
          <p:cNvGrpSpPr/>
          <p:nvPr/>
        </p:nvGrpSpPr>
        <p:grpSpPr>
          <a:xfrm>
            <a:off x="8553206" y="2417533"/>
            <a:ext cx="263167" cy="215915"/>
            <a:chOff x="1259632" y="4509120"/>
            <a:chExt cx="425304" cy="347935"/>
          </a:xfrm>
        </p:grpSpPr>
        <p:sp>
          <p:nvSpPr>
            <p:cNvPr id="539" name="Rektangel 5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0" name="Rak 5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Rak 541"/>
            <p:cNvCxnSpPr>
              <a:stCxn id="5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3" name="Grupp 542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4" name="Rektangel 5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5" name="Rak 5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Rak 546"/>
            <p:cNvCxnSpPr>
              <a:stCxn id="5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8" name="Grupp 547"/>
          <p:cNvGrpSpPr/>
          <p:nvPr/>
        </p:nvGrpSpPr>
        <p:grpSpPr>
          <a:xfrm>
            <a:off x="8535830" y="1955305"/>
            <a:ext cx="263167" cy="227795"/>
            <a:chOff x="3470177" y="2637898"/>
            <a:chExt cx="263167" cy="227795"/>
          </a:xfrm>
        </p:grpSpPr>
        <p:grpSp>
          <p:nvGrpSpPr>
            <p:cNvPr id="549" name="Grupp 548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1" name="Rektangel 550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2" name="Ellips 551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0" name="textruta 549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3" name="Grupp 552"/>
          <p:cNvGrpSpPr/>
          <p:nvPr/>
        </p:nvGrpSpPr>
        <p:grpSpPr>
          <a:xfrm>
            <a:off x="8654562" y="2172084"/>
            <a:ext cx="263167" cy="227795"/>
            <a:chOff x="3470177" y="2637898"/>
            <a:chExt cx="263167" cy="227795"/>
          </a:xfrm>
        </p:grpSpPr>
        <p:grpSp>
          <p:nvGrpSpPr>
            <p:cNvPr id="554" name="Grupp 553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6" name="Rektangel 555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7" name="Ellips 556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5" name="textruta 554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562" name="Explosion 1 561"/>
          <p:cNvSpPr/>
          <p:nvPr/>
        </p:nvSpPr>
        <p:spPr>
          <a:xfrm>
            <a:off x="3331846" y="144924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3" name="Explosion 1 562"/>
          <p:cNvSpPr/>
          <p:nvPr/>
        </p:nvSpPr>
        <p:spPr>
          <a:xfrm>
            <a:off x="5700988" y="351846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6" name="Explosion 1 565"/>
          <p:cNvSpPr/>
          <p:nvPr/>
        </p:nvSpPr>
        <p:spPr>
          <a:xfrm>
            <a:off x="3716965" y="124723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8" name="Höger 567"/>
          <p:cNvSpPr/>
          <p:nvPr/>
        </p:nvSpPr>
        <p:spPr>
          <a:xfrm rot="7493075">
            <a:off x="3861900" y="107200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1" name="Höger 570"/>
          <p:cNvSpPr/>
          <p:nvPr/>
        </p:nvSpPr>
        <p:spPr>
          <a:xfrm rot="10800000">
            <a:off x="3748924" y="152551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2" name="Höger 571"/>
          <p:cNvSpPr/>
          <p:nvPr/>
        </p:nvSpPr>
        <p:spPr>
          <a:xfrm rot="13825917">
            <a:off x="3407407" y="158771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3" name="Höger 572"/>
          <p:cNvSpPr/>
          <p:nvPr/>
        </p:nvSpPr>
        <p:spPr>
          <a:xfrm rot="10800000">
            <a:off x="2355378" y="393394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4" name="Höger 573"/>
          <p:cNvSpPr/>
          <p:nvPr/>
        </p:nvSpPr>
        <p:spPr>
          <a:xfrm>
            <a:off x="1896103" y="4073517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6" name="Explosion 1 575"/>
          <p:cNvSpPr/>
          <p:nvPr/>
        </p:nvSpPr>
        <p:spPr>
          <a:xfrm>
            <a:off x="2138970" y="411874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7" name="Explosion 1 576"/>
          <p:cNvSpPr/>
          <p:nvPr/>
        </p:nvSpPr>
        <p:spPr>
          <a:xfrm>
            <a:off x="5609218" y="365740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8" name="Explosion 1 577"/>
          <p:cNvSpPr/>
          <p:nvPr/>
        </p:nvSpPr>
        <p:spPr>
          <a:xfrm>
            <a:off x="5445756" y="302304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9" name="Explosion 1 578"/>
          <p:cNvSpPr/>
          <p:nvPr/>
        </p:nvSpPr>
        <p:spPr>
          <a:xfrm>
            <a:off x="3626644" y="149049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80" name="Explosion 1 579"/>
          <p:cNvSpPr/>
          <p:nvPr/>
        </p:nvSpPr>
        <p:spPr>
          <a:xfrm>
            <a:off x="2233990" y="391423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98906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7778E-6 -2.59259E-6 L 0.04583 -0.00069 " pathEditMode="relative" ptsTypes="AA">
                                      <p:cBhvr>
                                        <p:cTn id="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4.07407E-6 L 0.05781 0.03842 " pathEditMode="relative" ptsTypes="AA">
                                      <p:cBhvr>
                                        <p:cTn id="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7362E-19 5.55556E-6 L 0.03906 -0.00647 " pathEditMode="relative" ptsTypes="AA">
                                      <p:cBhvr>
                                        <p:cTn id="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0.04758 0.0169 " pathEditMode="relative" ptsTypes="AA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9 0.00533 L -0.05625 0.053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1371 0.11319 " pathEditMode="relative" ptsTypes="AA">
                                      <p:cBhvr>
                                        <p:cTn id="52" dur="2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1371 0.11319 " pathEditMode="relative" ptsTypes="AA">
                                      <p:cBhvr>
                                        <p:cTn id="54" dur="20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1371 0.11319 " pathEditMode="relative" ptsTypes="AA">
                                      <p:cBhvr>
                                        <p:cTn id="56" dur="2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1371 0.11319 " pathEditMode="relative" ptsTypes="AA">
                                      <p:cBhvr>
                                        <p:cTn id="58" dur="2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6 L 0.03559 -0.00208 " pathEditMode="relative" ptsTypes="AA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1233 0.02731 " pathEditMode="relative" ptsTypes="AA">
                                      <p:cBhvr>
                                        <p:cTn id="62" dur="2000" fill="hold"/>
                                        <p:tgtEl>
                                          <p:spTgt spid="5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1233 0.02731 " pathEditMode="relative" ptsTypes="AA">
                                      <p:cBhvr>
                                        <p:cTn id="64" dur="20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546 -0.02546 " pathEditMode="relative" ptsTypes="AA">
                                      <p:cBhvr>
                                        <p:cTn id="66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546 -0.02546 " pathEditMode="relative" ptsTypes="AA">
                                      <p:cBhvr>
                                        <p:cTn id="68" dur="20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26 0.05371 L -0.08265 0.03288 " pathEditMode="relative" ptsTypes="AA">
                                      <p:cBhvr>
                                        <p:cTn id="7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2" grpId="0" animBg="1"/>
      <p:bldP spid="563" grpId="0" animBg="1"/>
      <p:bldP spid="566" grpId="0" animBg="1"/>
      <p:bldP spid="568" grpId="0" animBg="1"/>
      <p:bldP spid="571" grpId="0" animBg="1"/>
      <p:bldP spid="572" grpId="0" animBg="1"/>
      <p:bldP spid="573" grpId="0" animBg="1"/>
      <p:bldP spid="574" grpId="0" animBg="1"/>
      <p:bldP spid="576" grpId="0" animBg="1"/>
      <p:bldP spid="577" grpId="0" animBg="1"/>
      <p:bldP spid="578" grpId="0" animBg="1"/>
      <p:bldP spid="579" grpId="0" animBg="1"/>
      <p:bldP spid="58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Frihandsfigur 585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581" name="Grupp 580"/>
          <p:cNvGrpSpPr/>
          <p:nvPr/>
        </p:nvGrpSpPr>
        <p:grpSpPr>
          <a:xfrm>
            <a:off x="3215584" y="1600437"/>
            <a:ext cx="263167" cy="215915"/>
            <a:chOff x="1259632" y="4509120"/>
            <a:chExt cx="425304" cy="347935"/>
          </a:xfrm>
        </p:grpSpPr>
        <p:sp>
          <p:nvSpPr>
            <p:cNvPr id="582" name="Rektangel 5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83" name="Rak 5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4" name="Rak 5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Rak 584"/>
            <p:cNvCxnSpPr>
              <a:stCxn id="5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rihandsfigur 3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Frihandsfigur 4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" name="Grupp 5"/>
          <p:cNvGrpSpPr/>
          <p:nvPr/>
        </p:nvGrpSpPr>
        <p:grpSpPr>
          <a:xfrm>
            <a:off x="2268634" y="3573091"/>
            <a:ext cx="576063" cy="364306"/>
            <a:chOff x="1259632" y="4509120"/>
            <a:chExt cx="576063" cy="364306"/>
          </a:xfrm>
        </p:grpSpPr>
        <p:sp>
          <p:nvSpPr>
            <p:cNvPr id="7" name="Rektangel 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Rak 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ruta 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" name="Rak 10"/>
            <p:cNvCxnSpPr>
              <a:stCxn id="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upp 13"/>
          <p:cNvGrpSpPr/>
          <p:nvPr/>
        </p:nvGrpSpPr>
        <p:grpSpPr>
          <a:xfrm>
            <a:off x="1856481" y="3843482"/>
            <a:ext cx="576063" cy="364306"/>
            <a:chOff x="1259632" y="4509120"/>
            <a:chExt cx="576063" cy="364306"/>
          </a:xfrm>
        </p:grpSpPr>
        <p:sp>
          <p:nvSpPr>
            <p:cNvPr id="15" name="Rektangel 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Rak 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ruta 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" name="Rak 18"/>
            <p:cNvCxnSpPr>
              <a:stCxn id="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 21"/>
          <p:cNvGrpSpPr/>
          <p:nvPr/>
        </p:nvGrpSpPr>
        <p:grpSpPr>
          <a:xfrm>
            <a:off x="2078801" y="4170612"/>
            <a:ext cx="576063" cy="364306"/>
            <a:chOff x="1259632" y="4509120"/>
            <a:chExt cx="576063" cy="364306"/>
          </a:xfrm>
        </p:grpSpPr>
        <p:sp>
          <p:nvSpPr>
            <p:cNvPr id="23" name="Rektangel 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4" name="Rak 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ruta 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7" name="Rak 26"/>
            <p:cNvCxnSpPr>
              <a:stCxn id="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upp 29"/>
          <p:cNvGrpSpPr/>
          <p:nvPr/>
        </p:nvGrpSpPr>
        <p:grpSpPr>
          <a:xfrm>
            <a:off x="5683057" y="1454856"/>
            <a:ext cx="576063" cy="364306"/>
            <a:chOff x="1259632" y="4509120"/>
            <a:chExt cx="576063" cy="364306"/>
          </a:xfrm>
        </p:grpSpPr>
        <p:sp>
          <p:nvSpPr>
            <p:cNvPr id="31" name="Rektangel 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" name="Rak 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ruta 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5" name="Rak 34"/>
            <p:cNvCxnSpPr>
              <a:stCxn id="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 37"/>
          <p:cNvGrpSpPr/>
          <p:nvPr/>
        </p:nvGrpSpPr>
        <p:grpSpPr>
          <a:xfrm>
            <a:off x="6721741" y="1701705"/>
            <a:ext cx="576063" cy="364306"/>
            <a:chOff x="1259632" y="4509120"/>
            <a:chExt cx="576063" cy="364306"/>
          </a:xfrm>
        </p:grpSpPr>
        <p:sp>
          <p:nvSpPr>
            <p:cNvPr id="39" name="Rektangel 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" name="Rak 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ruta 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3" name="Rak 42"/>
            <p:cNvCxnSpPr>
              <a:stCxn id="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upp 45"/>
          <p:cNvGrpSpPr/>
          <p:nvPr/>
        </p:nvGrpSpPr>
        <p:grpSpPr>
          <a:xfrm>
            <a:off x="3215585" y="1089445"/>
            <a:ext cx="576063" cy="364306"/>
            <a:chOff x="1259632" y="4509120"/>
            <a:chExt cx="576063" cy="364306"/>
          </a:xfrm>
        </p:grpSpPr>
        <p:sp>
          <p:nvSpPr>
            <p:cNvPr id="47" name="Rektangel 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" name="Rak 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ruta 4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1" name="Rak 50"/>
            <p:cNvCxnSpPr>
              <a:stCxn id="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upp 53"/>
          <p:cNvGrpSpPr/>
          <p:nvPr/>
        </p:nvGrpSpPr>
        <p:grpSpPr>
          <a:xfrm>
            <a:off x="3651206" y="842147"/>
            <a:ext cx="576063" cy="364306"/>
            <a:chOff x="1259632" y="4509120"/>
            <a:chExt cx="576063" cy="364306"/>
          </a:xfrm>
        </p:grpSpPr>
        <p:sp>
          <p:nvSpPr>
            <p:cNvPr id="55" name="Rektangel 5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6" name="Rak 5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ruta 5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9" name="Rak 58"/>
            <p:cNvCxnSpPr>
              <a:stCxn id="5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Rak 5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upp 61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3" name="Rektangel 6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" name="Rak 6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ruta 6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7" name="Rak 66"/>
            <p:cNvCxnSpPr>
              <a:stCxn id="6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p 69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1" name="Rektangel 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Rak 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ruta 7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5" name="Rak 7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upp 76"/>
          <p:cNvGrpSpPr/>
          <p:nvPr/>
        </p:nvGrpSpPr>
        <p:grpSpPr>
          <a:xfrm>
            <a:off x="7095789" y="1675730"/>
            <a:ext cx="576063" cy="364306"/>
            <a:chOff x="1259632" y="4509120"/>
            <a:chExt cx="576063" cy="364306"/>
          </a:xfrm>
        </p:grpSpPr>
        <p:sp>
          <p:nvSpPr>
            <p:cNvPr id="78" name="Rektangel 7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9" name="Rak 7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ruta 8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2" name="Rak 8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" name="Grupp 83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5" name="Rektangel 8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6" name="Rak 8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ruta 8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9" name="Rak 8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upp 90"/>
          <p:cNvGrpSpPr/>
          <p:nvPr/>
        </p:nvGrpSpPr>
        <p:grpSpPr>
          <a:xfrm>
            <a:off x="3491077" y="1392884"/>
            <a:ext cx="576063" cy="364306"/>
            <a:chOff x="1259632" y="4509120"/>
            <a:chExt cx="576063" cy="364306"/>
          </a:xfrm>
        </p:grpSpPr>
        <p:sp>
          <p:nvSpPr>
            <p:cNvPr id="92" name="Rektangel 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3" name="Rak 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ruta 9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6" name="Rak 95"/>
            <p:cNvCxnSpPr>
              <a:stCxn id="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" name="textruta 98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2 – Mar 16-18</a:t>
            </a:r>
            <a:endParaRPr lang="sv-SE" dirty="0"/>
          </a:p>
        </p:txBody>
      </p:sp>
      <p:grpSp>
        <p:nvGrpSpPr>
          <p:cNvPr id="100" name="Grupp 9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1" name="Rektangel 1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2" name="Rak 1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ruta 10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5" name="Rak 104"/>
            <p:cNvCxnSpPr>
              <a:stCxn id="1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upp 10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09" name="Rektangel 1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0" name="Rak 1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textruta 11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3" name="Rak 112"/>
            <p:cNvCxnSpPr>
              <a:stCxn id="1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6" name="Rak 11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Frihandsfigur 116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8" name="Grupp 117"/>
          <p:cNvGrpSpPr/>
          <p:nvPr/>
        </p:nvGrpSpPr>
        <p:grpSpPr>
          <a:xfrm>
            <a:off x="6181970" y="3643998"/>
            <a:ext cx="263167" cy="215915"/>
            <a:chOff x="3851920" y="2162069"/>
            <a:chExt cx="263167" cy="215915"/>
          </a:xfrm>
        </p:grpSpPr>
        <p:grpSp>
          <p:nvGrpSpPr>
            <p:cNvPr id="119" name="Grupp 11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3" name="Rektangel 12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4" name="Rak 12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Rak 12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Rak 125"/>
              <p:cNvCxnSpPr>
                <a:stCxn id="12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0" name="Grupp 11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1" name="Båge 12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2" name="Båge 12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27" name="Grupp 126"/>
          <p:cNvGrpSpPr/>
          <p:nvPr/>
        </p:nvGrpSpPr>
        <p:grpSpPr>
          <a:xfrm>
            <a:off x="6813172" y="4053710"/>
            <a:ext cx="263167" cy="215915"/>
            <a:chOff x="3851920" y="2162070"/>
            <a:chExt cx="263167" cy="215915"/>
          </a:xfrm>
        </p:grpSpPr>
        <p:grpSp>
          <p:nvGrpSpPr>
            <p:cNvPr id="128" name="Grupp 127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2" name="Rektangel 13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3" name="Rak 13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Rak 13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Rak 134"/>
              <p:cNvCxnSpPr>
                <a:stCxn id="13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9" name="Grupp 12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0" name="Båge 12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1" name="Båge 13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6" name="Grupp 135"/>
          <p:cNvGrpSpPr/>
          <p:nvPr/>
        </p:nvGrpSpPr>
        <p:grpSpPr>
          <a:xfrm>
            <a:off x="3755666" y="1198062"/>
            <a:ext cx="263167" cy="215915"/>
            <a:chOff x="1259632" y="4509120"/>
            <a:chExt cx="425304" cy="347935"/>
          </a:xfrm>
        </p:grpSpPr>
        <p:sp>
          <p:nvSpPr>
            <p:cNvPr id="137" name="Rektangel 1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8" name="Rak 1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>
              <a:stCxn id="1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Grupp 140"/>
          <p:cNvGrpSpPr/>
          <p:nvPr/>
        </p:nvGrpSpPr>
        <p:grpSpPr>
          <a:xfrm>
            <a:off x="6681385" y="3848072"/>
            <a:ext cx="263167" cy="231187"/>
            <a:chOff x="3821693" y="2436987"/>
            <a:chExt cx="263167" cy="231187"/>
          </a:xfrm>
        </p:grpSpPr>
        <p:grpSp>
          <p:nvGrpSpPr>
            <p:cNvPr id="142" name="Grupp 14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4" name="Rektangel 1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5" name="Ellips 14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3" name="textruta 14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46" name="Grupp 145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47" name="Grupp 1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49" name="Rektangel 1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0" name="Ellips 1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8" name="textruta 1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1" name="Grupp 150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2" name="Rektangel 1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3" name="Rak 1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>
              <a:stCxn id="1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6" name="Grupp 155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57" name="Rektangel 1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8" name="Rak 1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>
              <a:stCxn id="1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Grupp 160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2" name="Rektangel 1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3" name="Rak 1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>
              <a:stCxn id="1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67" name="Rektangel 1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8" name="Rak 1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>
              <a:stCxn id="1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1" name="Grupp 170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2" name="Rektangel 1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3" name="Rak 1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>
              <a:stCxn id="1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6" name="Grupp 175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77" name="Rektangel 1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8" name="Rak 1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>
              <a:stCxn id="1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upp 180"/>
          <p:cNvGrpSpPr/>
          <p:nvPr/>
        </p:nvGrpSpPr>
        <p:grpSpPr>
          <a:xfrm>
            <a:off x="4740881" y="4256392"/>
            <a:ext cx="263167" cy="215915"/>
            <a:chOff x="1259632" y="4509120"/>
            <a:chExt cx="425304" cy="347935"/>
          </a:xfrm>
        </p:grpSpPr>
        <p:sp>
          <p:nvSpPr>
            <p:cNvPr id="182" name="Rektangel 1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3" name="Rak 1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>
              <a:stCxn id="1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6" name="Grupp 185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87" name="Rektangel 1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8" name="Rak 1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>
              <a:stCxn id="1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1" name="Grupp 190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2" name="Rektangel 1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3" name="Rak 1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>
              <a:stCxn id="1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upp 195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197" name="Rektangel 1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8" name="Rak 1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>
              <a:stCxn id="1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upp 200"/>
          <p:cNvGrpSpPr/>
          <p:nvPr/>
        </p:nvGrpSpPr>
        <p:grpSpPr>
          <a:xfrm>
            <a:off x="5681825" y="5488871"/>
            <a:ext cx="263167" cy="215915"/>
            <a:chOff x="1259632" y="4509120"/>
            <a:chExt cx="425304" cy="347935"/>
          </a:xfrm>
        </p:grpSpPr>
        <p:sp>
          <p:nvSpPr>
            <p:cNvPr id="202" name="Rektangel 2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3" name="Rak 2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>
              <a:stCxn id="2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upp 205"/>
          <p:cNvGrpSpPr/>
          <p:nvPr/>
        </p:nvGrpSpPr>
        <p:grpSpPr>
          <a:xfrm>
            <a:off x="5598655" y="4861166"/>
            <a:ext cx="263167" cy="215915"/>
            <a:chOff x="1259632" y="4509120"/>
            <a:chExt cx="425304" cy="347935"/>
          </a:xfrm>
        </p:grpSpPr>
        <p:sp>
          <p:nvSpPr>
            <p:cNvPr id="207" name="Rektangel 2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8" name="Rak 2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>
              <a:stCxn id="2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1" name="Grupp 210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2" name="Rektangel 2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3" name="Rak 2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>
              <a:stCxn id="2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>
            <a:off x="1095757" y="4975800"/>
            <a:ext cx="263167" cy="215915"/>
            <a:chOff x="1259632" y="4509120"/>
            <a:chExt cx="425304" cy="347935"/>
          </a:xfrm>
        </p:grpSpPr>
        <p:sp>
          <p:nvSpPr>
            <p:cNvPr id="217" name="Rektangel 2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8" name="Rak 2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>
              <a:stCxn id="2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1" name="Grupp 220"/>
          <p:cNvGrpSpPr/>
          <p:nvPr/>
        </p:nvGrpSpPr>
        <p:grpSpPr>
          <a:xfrm>
            <a:off x="1195919" y="4935512"/>
            <a:ext cx="263167" cy="215915"/>
            <a:chOff x="1259632" y="4509120"/>
            <a:chExt cx="425304" cy="347935"/>
          </a:xfrm>
        </p:grpSpPr>
        <p:sp>
          <p:nvSpPr>
            <p:cNvPr id="222" name="Rektangel 2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3" name="Rak 2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>
              <a:stCxn id="2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upp 225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27" name="Rektangel 2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8" name="Rak 2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>
              <a:stCxn id="2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upp 230"/>
          <p:cNvGrpSpPr/>
          <p:nvPr/>
        </p:nvGrpSpPr>
        <p:grpSpPr>
          <a:xfrm>
            <a:off x="1161378" y="4881308"/>
            <a:ext cx="263167" cy="215915"/>
            <a:chOff x="1259632" y="4509120"/>
            <a:chExt cx="425304" cy="347935"/>
          </a:xfrm>
        </p:grpSpPr>
        <p:sp>
          <p:nvSpPr>
            <p:cNvPr id="232" name="Rektangel 2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3" name="Rak 2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>
              <a:stCxn id="2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6" name="Grupp 235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37" name="Grupp 23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39" name="Rektangel 23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0" name="Ellips 23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38" name="textruta 23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1" name="Grupp 240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2" name="Grupp 24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4" name="Rektangel 2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5" name="Ellips 24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3" name="textruta 24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6" name="Grupp 245"/>
          <p:cNvGrpSpPr/>
          <p:nvPr/>
        </p:nvGrpSpPr>
        <p:grpSpPr>
          <a:xfrm>
            <a:off x="5987430" y="3457615"/>
            <a:ext cx="263167" cy="227795"/>
            <a:chOff x="3470177" y="2637898"/>
            <a:chExt cx="263167" cy="227795"/>
          </a:xfrm>
        </p:grpSpPr>
        <p:grpSp>
          <p:nvGrpSpPr>
            <p:cNvPr id="247" name="Grupp 2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9" name="Rektangel 2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0" name="Ellips 2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8" name="textruta 2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1" name="Grupp 250"/>
          <p:cNvGrpSpPr/>
          <p:nvPr/>
        </p:nvGrpSpPr>
        <p:grpSpPr>
          <a:xfrm>
            <a:off x="6124010" y="3644538"/>
            <a:ext cx="263167" cy="227795"/>
            <a:chOff x="3470177" y="2637898"/>
            <a:chExt cx="263167" cy="227795"/>
          </a:xfrm>
        </p:grpSpPr>
        <p:grpSp>
          <p:nvGrpSpPr>
            <p:cNvPr id="252" name="Grupp 25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4" name="Rektangel 25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5" name="Ellips 25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3" name="textruta 25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6" name="Grupp 255"/>
          <p:cNvGrpSpPr/>
          <p:nvPr/>
        </p:nvGrpSpPr>
        <p:grpSpPr>
          <a:xfrm>
            <a:off x="5890533" y="3669064"/>
            <a:ext cx="263167" cy="227795"/>
            <a:chOff x="3470177" y="2637898"/>
            <a:chExt cx="263167" cy="227795"/>
          </a:xfrm>
        </p:grpSpPr>
        <p:grpSp>
          <p:nvGrpSpPr>
            <p:cNvPr id="257" name="Grupp 25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9" name="Rektangel 25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0" name="Ellips 25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8" name="textruta 25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1" name="Grupp 260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2" name="Grupp 26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4" name="Rektangel 26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5" name="Ellips 26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3" name="textruta 26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6" name="Grupp 265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67" name="Grupp 26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9" name="Rektangel 26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0" name="Ellips 26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8" name="textruta 26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1" name="Grupp 270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2" name="Grupp 27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4" name="Rektangel 27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5" name="Ellips 27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3" name="textruta 27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6" name="Grupp 275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77" name="Grupp 27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9" name="Rektangel 27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0" name="Ellips 27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8" name="textruta 27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1" name="Grupp 280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2" name="Grupp 28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4" name="Rektangel 28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5" name="Ellips 28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3" name="textruta 28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6" name="Grupp 285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87" name="Grupp 28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9" name="Rektangel 28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0" name="Ellips 28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8" name="textruta 28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1" name="Grupp 290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2" name="Grupp 29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4" name="Rektangel 29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5" name="Ellips 29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3" name="textruta 29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6" name="Grupp 295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297" name="Grupp 29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9" name="Rektangel 29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0" name="Ellips 29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8" name="textruta 29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1" name="Grupp 300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2" name="Rektangel 3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3" name="Rak 3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>
              <a:stCxn id="3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6" name="Grupp 305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07" name="Rektangel 3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8" name="Rak 3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>
              <a:stCxn id="3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1" name="Grupp 310"/>
          <p:cNvGrpSpPr/>
          <p:nvPr/>
        </p:nvGrpSpPr>
        <p:grpSpPr>
          <a:xfrm>
            <a:off x="5108787" y="1997589"/>
            <a:ext cx="263167" cy="215915"/>
            <a:chOff x="1259632" y="4509120"/>
            <a:chExt cx="425304" cy="347935"/>
          </a:xfrm>
        </p:grpSpPr>
        <p:sp>
          <p:nvSpPr>
            <p:cNvPr id="312" name="Rektangel 3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3" name="Rak 3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>
              <a:stCxn id="3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6" name="Grupp 315"/>
          <p:cNvGrpSpPr/>
          <p:nvPr/>
        </p:nvGrpSpPr>
        <p:grpSpPr>
          <a:xfrm>
            <a:off x="5221599" y="2189618"/>
            <a:ext cx="263167" cy="215915"/>
            <a:chOff x="1259632" y="4509120"/>
            <a:chExt cx="425304" cy="347935"/>
          </a:xfrm>
        </p:grpSpPr>
        <p:sp>
          <p:nvSpPr>
            <p:cNvPr id="317" name="Rektangel 3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8" name="Rak 3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>
              <a:stCxn id="3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1" name="Grupp 320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2" name="Rektangel 3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3" name="Rak 3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>
              <a:stCxn id="3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6" name="Grupp 325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27" name="Rektangel 3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8" name="Rak 3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>
              <a:stCxn id="3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1" name="Grupp 330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2" name="Rektangel 3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3" name="Rak 3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>
              <a:stCxn id="3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6" name="Grupp 335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37" name="Rektangel 3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8" name="Rak 3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>
              <a:stCxn id="3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1" name="Grupp 340"/>
          <p:cNvGrpSpPr/>
          <p:nvPr/>
        </p:nvGrpSpPr>
        <p:grpSpPr>
          <a:xfrm>
            <a:off x="5220515" y="3001722"/>
            <a:ext cx="263167" cy="215915"/>
            <a:chOff x="1259632" y="4509120"/>
            <a:chExt cx="425304" cy="347935"/>
          </a:xfrm>
        </p:grpSpPr>
        <p:sp>
          <p:nvSpPr>
            <p:cNvPr id="342" name="Rektangel 3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3" name="Rak 3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>
              <a:stCxn id="3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6" name="Grupp 345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47" name="Rektangel 3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8" name="Rak 3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>
              <a:stCxn id="3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1" name="Grupp 350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2" name="Rektangel 3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3" name="Rak 3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>
              <a:stCxn id="3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6" name="Grupp 355"/>
          <p:cNvGrpSpPr/>
          <p:nvPr/>
        </p:nvGrpSpPr>
        <p:grpSpPr>
          <a:xfrm>
            <a:off x="5807972" y="3210945"/>
            <a:ext cx="263167" cy="215915"/>
            <a:chOff x="1259632" y="4509120"/>
            <a:chExt cx="425304" cy="347935"/>
          </a:xfrm>
        </p:grpSpPr>
        <p:sp>
          <p:nvSpPr>
            <p:cNvPr id="357" name="Rektangel 3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8" name="Rak 3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Rak 359"/>
            <p:cNvCxnSpPr>
              <a:stCxn id="3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1" name="Grupp 360"/>
          <p:cNvGrpSpPr/>
          <p:nvPr/>
        </p:nvGrpSpPr>
        <p:grpSpPr>
          <a:xfrm>
            <a:off x="991241" y="4849344"/>
            <a:ext cx="263167" cy="215915"/>
            <a:chOff x="1259632" y="4509120"/>
            <a:chExt cx="425304" cy="347935"/>
          </a:xfrm>
        </p:grpSpPr>
        <p:sp>
          <p:nvSpPr>
            <p:cNvPr id="362" name="Rektangel 3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3" name="Rak 3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>
              <a:stCxn id="3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6" name="Grupp 365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67" name="Rektangel 3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8" name="Rak 3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Rak 369"/>
            <p:cNvCxnSpPr>
              <a:stCxn id="3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1" name="Grupp 370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2" name="Rektangel 3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3" name="Rak 3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>
              <a:stCxn id="3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6" name="Grupp 375"/>
          <p:cNvGrpSpPr/>
          <p:nvPr/>
        </p:nvGrpSpPr>
        <p:grpSpPr>
          <a:xfrm>
            <a:off x="3682147" y="1235839"/>
            <a:ext cx="263167" cy="215915"/>
            <a:chOff x="1259632" y="4509120"/>
            <a:chExt cx="425304" cy="347935"/>
          </a:xfrm>
        </p:grpSpPr>
        <p:sp>
          <p:nvSpPr>
            <p:cNvPr id="377" name="Rektangel 3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8" name="Rak 3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>
              <a:stCxn id="3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1" name="Grupp 380"/>
          <p:cNvGrpSpPr/>
          <p:nvPr/>
        </p:nvGrpSpPr>
        <p:grpSpPr>
          <a:xfrm>
            <a:off x="6076032" y="3215844"/>
            <a:ext cx="263167" cy="215915"/>
            <a:chOff x="1259632" y="4509120"/>
            <a:chExt cx="425304" cy="347935"/>
          </a:xfrm>
        </p:grpSpPr>
        <p:sp>
          <p:nvSpPr>
            <p:cNvPr id="382" name="Rektangel 3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3" name="Rak 3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>
              <a:stCxn id="3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6" name="Grupp 385"/>
          <p:cNvGrpSpPr/>
          <p:nvPr/>
        </p:nvGrpSpPr>
        <p:grpSpPr>
          <a:xfrm>
            <a:off x="3209919" y="1549186"/>
            <a:ext cx="263167" cy="215915"/>
            <a:chOff x="1259632" y="4509120"/>
            <a:chExt cx="425304" cy="347935"/>
          </a:xfrm>
        </p:grpSpPr>
        <p:sp>
          <p:nvSpPr>
            <p:cNvPr id="387" name="Rektangel 3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8" name="Rak 3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>
              <a:stCxn id="3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1" name="Grupp 390"/>
          <p:cNvGrpSpPr/>
          <p:nvPr/>
        </p:nvGrpSpPr>
        <p:grpSpPr>
          <a:xfrm>
            <a:off x="3740037" y="1221283"/>
            <a:ext cx="263167" cy="215915"/>
            <a:chOff x="1259632" y="4509120"/>
            <a:chExt cx="425304" cy="347935"/>
          </a:xfrm>
        </p:grpSpPr>
        <p:sp>
          <p:nvSpPr>
            <p:cNvPr id="392" name="Rektangel 3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3" name="Rak 3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>
              <a:stCxn id="3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6" name="Grupp 395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397" name="Rektangel 3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8" name="Rak 3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>
              <a:stCxn id="3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1" name="Grupp 400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2" name="Rektangel 4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3" name="Rak 4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>
              <a:stCxn id="4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6" name="Grupp 405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07" name="Rektangel 4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8" name="Rak 4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>
              <a:stCxn id="4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1" name="Grupp 410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2" name="Rektangel 4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3" name="Rak 4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Rak 414"/>
            <p:cNvCxnSpPr>
              <a:stCxn id="4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6" name="Grupp 415"/>
          <p:cNvGrpSpPr/>
          <p:nvPr/>
        </p:nvGrpSpPr>
        <p:grpSpPr>
          <a:xfrm>
            <a:off x="6416659" y="2602100"/>
            <a:ext cx="263167" cy="215915"/>
            <a:chOff x="1259632" y="4509120"/>
            <a:chExt cx="425304" cy="347935"/>
          </a:xfrm>
        </p:grpSpPr>
        <p:sp>
          <p:nvSpPr>
            <p:cNvPr id="417" name="Rektangel 4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8" name="Rak 4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Rak 419"/>
            <p:cNvCxnSpPr>
              <a:stCxn id="4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1" name="Grupp 420"/>
          <p:cNvGrpSpPr/>
          <p:nvPr/>
        </p:nvGrpSpPr>
        <p:grpSpPr>
          <a:xfrm>
            <a:off x="7179999" y="3366138"/>
            <a:ext cx="263167" cy="231187"/>
            <a:chOff x="3821693" y="2436987"/>
            <a:chExt cx="263167" cy="231187"/>
          </a:xfrm>
        </p:grpSpPr>
        <p:grpSp>
          <p:nvGrpSpPr>
            <p:cNvPr id="422" name="Grupp 42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4" name="Rektangel 42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5" name="Ellips 42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3" name="textruta 42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26" name="Grupp 425"/>
          <p:cNvGrpSpPr/>
          <p:nvPr/>
        </p:nvGrpSpPr>
        <p:grpSpPr>
          <a:xfrm>
            <a:off x="8391395" y="2208204"/>
            <a:ext cx="263167" cy="231187"/>
            <a:chOff x="3821693" y="2436987"/>
            <a:chExt cx="263167" cy="231187"/>
          </a:xfrm>
        </p:grpSpPr>
        <p:grpSp>
          <p:nvGrpSpPr>
            <p:cNvPr id="427" name="Grupp 426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9" name="Rektangel 42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0" name="Ellips 429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8" name="textruta 427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1" name="Grupp 430"/>
          <p:cNvGrpSpPr/>
          <p:nvPr/>
        </p:nvGrpSpPr>
        <p:grpSpPr>
          <a:xfrm>
            <a:off x="7421089" y="3437170"/>
            <a:ext cx="263167" cy="215915"/>
            <a:chOff x="3851920" y="2162069"/>
            <a:chExt cx="263167" cy="215915"/>
          </a:xfrm>
        </p:grpSpPr>
        <p:grpSp>
          <p:nvGrpSpPr>
            <p:cNvPr id="432" name="Grupp 43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36" name="Rektangel 4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37" name="Rak 4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Rak 4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Rak 438"/>
              <p:cNvCxnSpPr>
                <a:stCxn id="4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3" name="Grupp 4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4" name="Båge 4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5" name="Båge 4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0" name="Grupp 439"/>
          <p:cNvGrpSpPr/>
          <p:nvPr/>
        </p:nvGrpSpPr>
        <p:grpSpPr>
          <a:xfrm>
            <a:off x="6863858" y="2615705"/>
            <a:ext cx="263167" cy="215915"/>
            <a:chOff x="3851920" y="2162069"/>
            <a:chExt cx="263167" cy="215915"/>
          </a:xfrm>
        </p:grpSpPr>
        <p:grpSp>
          <p:nvGrpSpPr>
            <p:cNvPr id="441" name="Grupp 44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5" name="Rektangel 44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6" name="Rak 44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Rak 44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Rak 447"/>
              <p:cNvCxnSpPr>
                <a:stCxn id="44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2" name="Grupp 44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3" name="Båge 44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4" name="Båge 44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9" name="Grupp 448"/>
          <p:cNvGrpSpPr/>
          <p:nvPr/>
        </p:nvGrpSpPr>
        <p:grpSpPr>
          <a:xfrm>
            <a:off x="5083297" y="2571026"/>
            <a:ext cx="263167" cy="215915"/>
            <a:chOff x="3851920" y="2162069"/>
            <a:chExt cx="263167" cy="215915"/>
          </a:xfrm>
        </p:grpSpPr>
        <p:grpSp>
          <p:nvGrpSpPr>
            <p:cNvPr id="450" name="Grupp 44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4" name="Rektangel 45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5" name="Rak 45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Rak 45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Rak 456"/>
              <p:cNvCxnSpPr>
                <a:stCxn id="45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1" name="Grupp 45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2" name="Båge 45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3" name="Båge 45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8" name="Grupp 457"/>
          <p:cNvGrpSpPr/>
          <p:nvPr/>
        </p:nvGrpSpPr>
        <p:grpSpPr>
          <a:xfrm>
            <a:off x="4920113" y="2187529"/>
            <a:ext cx="263167" cy="215915"/>
            <a:chOff x="3851920" y="2162069"/>
            <a:chExt cx="263167" cy="215915"/>
          </a:xfrm>
        </p:grpSpPr>
        <p:grpSp>
          <p:nvGrpSpPr>
            <p:cNvPr id="459" name="Grupp 45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3" name="Rektangel 46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4" name="Rak 46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5" name="Rak 46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6" name="Rak 465"/>
              <p:cNvCxnSpPr>
                <a:stCxn id="46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0" name="Grupp 45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1" name="Båge 46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2" name="Båge 46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7" name="Grupp 466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68" name="Grupp 46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2" name="Rektangel 47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3" name="Rak 47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4" name="Rak 47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Rak 474"/>
              <p:cNvCxnSpPr>
                <a:stCxn id="47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9" name="Grupp 46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0" name="Båge 46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1" name="Båge 47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6" name="Grupp 475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77" name="Grupp 47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1" name="Rektangel 48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2" name="Rak 48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Rak 48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Rak 483"/>
              <p:cNvCxnSpPr>
                <a:stCxn id="48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8" name="Grupp 47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9" name="Båge 47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0" name="Båge 47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5" name="Grupp 484"/>
          <p:cNvGrpSpPr/>
          <p:nvPr/>
        </p:nvGrpSpPr>
        <p:grpSpPr>
          <a:xfrm>
            <a:off x="6053173" y="2414224"/>
            <a:ext cx="263167" cy="215915"/>
            <a:chOff x="3851920" y="2162069"/>
            <a:chExt cx="263167" cy="215915"/>
          </a:xfrm>
        </p:grpSpPr>
        <p:grpSp>
          <p:nvGrpSpPr>
            <p:cNvPr id="486" name="Grupp 48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0" name="Rektangel 48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1" name="Rak 49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2" name="Rak 49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3" name="Rak 492"/>
              <p:cNvCxnSpPr>
                <a:stCxn id="49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7" name="Grupp 48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8" name="Båge 48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9" name="Båge 48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4" name="Grupp 493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5" name="Grupp 49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9" name="Rektangel 49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0" name="Rak 49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1" name="Rak 50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2" name="Rak 501"/>
              <p:cNvCxnSpPr>
                <a:stCxn id="49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6" name="Grupp 49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7" name="Båge 49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8" name="Båge 49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3" name="Grupp 502"/>
          <p:cNvGrpSpPr/>
          <p:nvPr/>
        </p:nvGrpSpPr>
        <p:grpSpPr>
          <a:xfrm>
            <a:off x="8320004" y="2419889"/>
            <a:ext cx="263167" cy="215915"/>
            <a:chOff x="1259632" y="4509120"/>
            <a:chExt cx="425304" cy="347935"/>
          </a:xfrm>
        </p:grpSpPr>
        <p:sp>
          <p:nvSpPr>
            <p:cNvPr id="504" name="Rektangel 5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5" name="Rak 5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Rak 5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7" name="Rak 506"/>
            <p:cNvCxnSpPr>
              <a:stCxn id="5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8" name="Grupp 507"/>
          <p:cNvGrpSpPr/>
          <p:nvPr/>
        </p:nvGrpSpPr>
        <p:grpSpPr>
          <a:xfrm>
            <a:off x="8215370" y="1990876"/>
            <a:ext cx="263167" cy="215915"/>
            <a:chOff x="1259632" y="4509120"/>
            <a:chExt cx="425304" cy="347935"/>
          </a:xfrm>
        </p:grpSpPr>
        <p:sp>
          <p:nvSpPr>
            <p:cNvPr id="509" name="Rektangel 5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0" name="Rak 5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" name="Rak 511"/>
            <p:cNvCxnSpPr>
              <a:stCxn id="5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3" name="Grupp 512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4" name="Rektangel 5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5" name="Rak 5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" name="Rak 516"/>
            <p:cNvCxnSpPr>
              <a:stCxn id="5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8" name="Grupp 517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19" name="Rektangel 5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0" name="Rak 5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Rak 521"/>
            <p:cNvCxnSpPr>
              <a:stCxn id="5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" name="Grupp 522"/>
          <p:cNvGrpSpPr/>
          <p:nvPr/>
        </p:nvGrpSpPr>
        <p:grpSpPr>
          <a:xfrm>
            <a:off x="8234341" y="2432973"/>
            <a:ext cx="263167" cy="215915"/>
            <a:chOff x="1259632" y="4509120"/>
            <a:chExt cx="425304" cy="347935"/>
          </a:xfrm>
        </p:grpSpPr>
        <p:sp>
          <p:nvSpPr>
            <p:cNvPr id="524" name="Rektangel 52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5" name="Rak 52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Rak 526"/>
            <p:cNvCxnSpPr>
              <a:stCxn id="52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8" name="Grupp 527"/>
          <p:cNvGrpSpPr/>
          <p:nvPr/>
        </p:nvGrpSpPr>
        <p:grpSpPr>
          <a:xfrm>
            <a:off x="8497508" y="1979922"/>
            <a:ext cx="263167" cy="215915"/>
            <a:chOff x="1259632" y="4509120"/>
            <a:chExt cx="425304" cy="347935"/>
          </a:xfrm>
        </p:grpSpPr>
        <p:sp>
          <p:nvSpPr>
            <p:cNvPr id="529" name="Rektangel 5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0" name="Rak 5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Rak 531"/>
            <p:cNvCxnSpPr>
              <a:stCxn id="5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3" name="Grupp 532"/>
          <p:cNvGrpSpPr/>
          <p:nvPr/>
        </p:nvGrpSpPr>
        <p:grpSpPr>
          <a:xfrm>
            <a:off x="8234546" y="1977471"/>
            <a:ext cx="263167" cy="215915"/>
            <a:chOff x="1259632" y="4509120"/>
            <a:chExt cx="425304" cy="347935"/>
          </a:xfrm>
        </p:grpSpPr>
        <p:sp>
          <p:nvSpPr>
            <p:cNvPr id="534" name="Rektangel 53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5" name="Rak 53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Rak 536"/>
            <p:cNvCxnSpPr>
              <a:stCxn id="53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8" name="Grupp 537"/>
          <p:cNvGrpSpPr/>
          <p:nvPr/>
        </p:nvGrpSpPr>
        <p:grpSpPr>
          <a:xfrm>
            <a:off x="8553206" y="2417533"/>
            <a:ext cx="263167" cy="215915"/>
            <a:chOff x="1259632" y="4509120"/>
            <a:chExt cx="425304" cy="347935"/>
          </a:xfrm>
        </p:grpSpPr>
        <p:sp>
          <p:nvSpPr>
            <p:cNvPr id="539" name="Rektangel 5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0" name="Rak 5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Rak 541"/>
            <p:cNvCxnSpPr>
              <a:stCxn id="5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3" name="Grupp 542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4" name="Rektangel 5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5" name="Rak 5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Rak 546"/>
            <p:cNvCxnSpPr>
              <a:stCxn id="5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8" name="Grupp 547"/>
          <p:cNvGrpSpPr/>
          <p:nvPr/>
        </p:nvGrpSpPr>
        <p:grpSpPr>
          <a:xfrm>
            <a:off x="8535830" y="1955305"/>
            <a:ext cx="263167" cy="227795"/>
            <a:chOff x="3470177" y="2637898"/>
            <a:chExt cx="263167" cy="227795"/>
          </a:xfrm>
        </p:grpSpPr>
        <p:grpSp>
          <p:nvGrpSpPr>
            <p:cNvPr id="549" name="Grupp 548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1" name="Rektangel 550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2" name="Ellips 551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0" name="textruta 549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3" name="Grupp 552"/>
          <p:cNvGrpSpPr/>
          <p:nvPr/>
        </p:nvGrpSpPr>
        <p:grpSpPr>
          <a:xfrm>
            <a:off x="8654562" y="2172084"/>
            <a:ext cx="263167" cy="227795"/>
            <a:chOff x="3470177" y="2637898"/>
            <a:chExt cx="263167" cy="227795"/>
          </a:xfrm>
        </p:grpSpPr>
        <p:grpSp>
          <p:nvGrpSpPr>
            <p:cNvPr id="554" name="Grupp 553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6" name="Rektangel 555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7" name="Ellips 556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5" name="textruta 554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562" name="Explosion 1 561"/>
          <p:cNvSpPr/>
          <p:nvPr/>
        </p:nvSpPr>
        <p:spPr>
          <a:xfrm>
            <a:off x="3185145" y="125128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6" name="Explosion 1 565"/>
          <p:cNvSpPr/>
          <p:nvPr/>
        </p:nvSpPr>
        <p:spPr>
          <a:xfrm>
            <a:off x="3664483" y="97543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6" name="Explosion 1 575"/>
          <p:cNvSpPr/>
          <p:nvPr/>
        </p:nvSpPr>
        <p:spPr>
          <a:xfrm>
            <a:off x="3466123" y="138514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9" name="Explosion 1 578"/>
          <p:cNvSpPr/>
          <p:nvPr/>
        </p:nvSpPr>
        <p:spPr>
          <a:xfrm>
            <a:off x="3970896" y="93878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80" name="Explosion 1 579"/>
          <p:cNvSpPr/>
          <p:nvPr/>
        </p:nvSpPr>
        <p:spPr>
          <a:xfrm>
            <a:off x="3401169" y="123676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ektangel 1"/>
          <p:cNvSpPr/>
          <p:nvPr/>
        </p:nvSpPr>
        <p:spPr>
          <a:xfrm>
            <a:off x="0" y="18311"/>
            <a:ext cx="2986990" cy="17283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Strong </a:t>
            </a:r>
            <a:r>
              <a:rPr lang="sv-SE" sz="1400" dirty="0" err="1" smtClean="0"/>
              <a:t>winds</a:t>
            </a:r>
            <a:r>
              <a:rPr lang="sv-SE" sz="1400" dirty="0" smtClean="0"/>
              <a:t> </a:t>
            </a:r>
            <a:r>
              <a:rPr lang="sv-SE" sz="1400" dirty="0" err="1" smtClean="0"/>
              <a:t>forces</a:t>
            </a:r>
            <a:r>
              <a:rPr lang="sv-SE" sz="1400" dirty="0" smtClean="0"/>
              <a:t> </a:t>
            </a:r>
            <a:r>
              <a:rPr lang="sv-SE" sz="1400" dirty="0" err="1" smtClean="0"/>
              <a:t>five</a:t>
            </a:r>
            <a:r>
              <a:rPr lang="sv-SE" sz="1400" dirty="0" smtClean="0"/>
              <a:t> </a:t>
            </a:r>
            <a:r>
              <a:rPr lang="sv-SE" sz="1400" dirty="0" err="1" smtClean="0"/>
              <a:t>drops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be </a:t>
            </a:r>
            <a:r>
              <a:rPr lang="sv-SE" sz="1400" dirty="0" err="1" smtClean="0"/>
              <a:t>aborted</a:t>
            </a:r>
            <a:r>
              <a:rPr lang="sv-SE" sz="1400" dirty="0" smtClean="0"/>
              <a:t>. The </a:t>
            </a:r>
            <a:r>
              <a:rPr lang="sv-SE" sz="1400" dirty="0" err="1"/>
              <a:t>first</a:t>
            </a:r>
            <a:r>
              <a:rPr lang="sv-SE" sz="1400" dirty="0"/>
              <a:t> </a:t>
            </a:r>
            <a:r>
              <a:rPr lang="sv-SE" sz="1400" dirty="0" err="1"/>
              <a:t>two</a:t>
            </a:r>
            <a:r>
              <a:rPr lang="sv-SE" sz="1400" dirty="0"/>
              <a:t> </a:t>
            </a:r>
            <a:r>
              <a:rPr lang="sv-SE" sz="1400" dirty="0" err="1"/>
              <a:t>reinforcement</a:t>
            </a:r>
            <a:r>
              <a:rPr lang="sv-SE" sz="1400" dirty="0"/>
              <a:t> </a:t>
            </a:r>
            <a:r>
              <a:rPr lang="sv-SE" sz="1400" dirty="0" err="1"/>
              <a:t>companies</a:t>
            </a:r>
            <a:r>
              <a:rPr lang="sv-SE" sz="1400" dirty="0"/>
              <a:t> </a:t>
            </a:r>
            <a:r>
              <a:rPr lang="sv-SE" sz="1400" dirty="0" err="1"/>
              <a:t>are</a:t>
            </a:r>
            <a:r>
              <a:rPr lang="sv-SE" sz="1400" dirty="0"/>
              <a:t> </a:t>
            </a:r>
            <a:r>
              <a:rPr lang="sv-SE" sz="1400" dirty="0" err="1"/>
              <a:t>dropped</a:t>
            </a:r>
            <a:r>
              <a:rPr lang="sv-SE" sz="1400" dirty="0"/>
              <a:t> on </a:t>
            </a:r>
            <a:r>
              <a:rPr lang="sv-SE" sz="1400" dirty="0" smtClean="0"/>
              <a:t>Isabelle, and the </a:t>
            </a:r>
            <a:r>
              <a:rPr lang="sv-SE" sz="1400" dirty="0" err="1" smtClean="0"/>
              <a:t>arty</a:t>
            </a:r>
            <a:r>
              <a:rPr lang="sv-SE" sz="1400" dirty="0" smtClean="0"/>
              <a:t> </a:t>
            </a:r>
            <a:r>
              <a:rPr lang="sv-SE" sz="1400" dirty="0" err="1" smtClean="0"/>
              <a:t>there</a:t>
            </a:r>
            <a:r>
              <a:rPr lang="sv-SE" sz="1400" dirty="0" smtClean="0"/>
              <a:t> </a:t>
            </a:r>
            <a:r>
              <a:rPr lang="sv-SE" sz="1400" dirty="0" err="1" smtClean="0"/>
              <a:t>are</a:t>
            </a:r>
            <a:r>
              <a:rPr lang="sv-SE" sz="1400" dirty="0" smtClean="0"/>
              <a:t> </a:t>
            </a:r>
            <a:r>
              <a:rPr lang="sv-SE" sz="1400" dirty="0" err="1" smtClean="0"/>
              <a:t>moved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DBP.</a:t>
            </a:r>
            <a:endParaRPr lang="sv-SE" sz="1400" dirty="0"/>
          </a:p>
          <a:p>
            <a:r>
              <a:rPr lang="sv-SE" sz="1400" dirty="0" err="1" smtClean="0"/>
              <a:t>French</a:t>
            </a:r>
            <a:r>
              <a:rPr lang="sv-SE" sz="1400" dirty="0" smtClean="0"/>
              <a:t> barrages </a:t>
            </a:r>
            <a:r>
              <a:rPr lang="sv-SE" sz="1400" dirty="0" err="1" smtClean="0"/>
              <a:t>target</a:t>
            </a:r>
            <a:r>
              <a:rPr lang="sv-SE" sz="1400" dirty="0" smtClean="0"/>
              <a:t> 312th, </a:t>
            </a:r>
            <a:r>
              <a:rPr lang="sv-SE" sz="1400" dirty="0" err="1" smtClean="0"/>
              <a:t>reducing</a:t>
            </a:r>
            <a:r>
              <a:rPr lang="sv-SE" sz="1400" dirty="0" smtClean="0"/>
              <a:t> </a:t>
            </a:r>
            <a:r>
              <a:rPr lang="sv-SE" sz="1400" dirty="0" err="1" smtClean="0"/>
              <a:t>three</a:t>
            </a:r>
            <a:r>
              <a:rPr lang="sv-SE" sz="1400" dirty="0" smtClean="0"/>
              <a:t> </a:t>
            </a:r>
            <a:r>
              <a:rPr lang="sv-SE" sz="1400" dirty="0" err="1" smtClean="0"/>
              <a:t>battalions</a:t>
            </a:r>
            <a:r>
              <a:rPr lang="sv-SE" sz="1400" dirty="0" smtClean="0"/>
              <a:t>, </a:t>
            </a:r>
            <a:r>
              <a:rPr lang="sv-SE" sz="1400" dirty="0" err="1" smtClean="0"/>
              <a:t>leaving</a:t>
            </a:r>
            <a:r>
              <a:rPr lang="sv-SE" sz="1400" dirty="0" smtClean="0"/>
              <a:t> </a:t>
            </a:r>
            <a:r>
              <a:rPr lang="sv-SE" sz="1400" dirty="0" err="1" smtClean="0"/>
              <a:t>four</a:t>
            </a:r>
            <a:r>
              <a:rPr lang="sv-SE" sz="1400" dirty="0" smtClean="0"/>
              <a:t> </a:t>
            </a:r>
            <a:r>
              <a:rPr lang="sv-SE" sz="1400" dirty="0" err="1" smtClean="0"/>
              <a:t>intact</a:t>
            </a:r>
            <a:r>
              <a:rPr lang="sv-SE" sz="1400" dirty="0" smtClean="0"/>
              <a:t>. </a:t>
            </a:r>
            <a:endParaRPr lang="sv-SE" sz="1400" dirty="0" smtClean="0"/>
          </a:p>
        </p:txBody>
      </p:sp>
      <p:sp>
        <p:nvSpPr>
          <p:cNvPr id="587" name="Explosion 1 586"/>
          <p:cNvSpPr/>
          <p:nvPr/>
        </p:nvSpPr>
        <p:spPr>
          <a:xfrm>
            <a:off x="3675175" y="141542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88" name="Explosion 1 587"/>
          <p:cNvSpPr/>
          <p:nvPr/>
        </p:nvSpPr>
        <p:spPr>
          <a:xfrm>
            <a:off x="4114283" y="140045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589" name="Grupp 588"/>
          <p:cNvGrpSpPr/>
          <p:nvPr/>
        </p:nvGrpSpPr>
        <p:grpSpPr>
          <a:xfrm>
            <a:off x="8407773" y="2195291"/>
            <a:ext cx="263167" cy="215915"/>
            <a:chOff x="3851920" y="2162069"/>
            <a:chExt cx="263167" cy="215915"/>
          </a:xfrm>
        </p:grpSpPr>
        <p:grpSp>
          <p:nvGrpSpPr>
            <p:cNvPr id="590" name="Grupp 58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94" name="Rektangel 59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95" name="Rak 59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6" name="Rak 59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7" name="Rak 596"/>
              <p:cNvCxnSpPr>
                <a:stCxn id="59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1" name="Grupp 59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92" name="Båge 59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93" name="Båge 59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98" name="Grupp 597"/>
          <p:cNvGrpSpPr/>
          <p:nvPr/>
        </p:nvGrpSpPr>
        <p:grpSpPr>
          <a:xfrm>
            <a:off x="8435186" y="2232992"/>
            <a:ext cx="263167" cy="215915"/>
            <a:chOff x="3851920" y="2162069"/>
            <a:chExt cx="263167" cy="215915"/>
          </a:xfrm>
        </p:grpSpPr>
        <p:grpSp>
          <p:nvGrpSpPr>
            <p:cNvPr id="599" name="Grupp 59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03" name="Rektangel 60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04" name="Rak 60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5" name="Rak 60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6" name="Rak 605"/>
              <p:cNvCxnSpPr>
                <a:stCxn id="60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0" name="Grupp 59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01" name="Båge 60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02" name="Båge 60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63008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2" grpId="0" animBg="1"/>
      <p:bldP spid="566" grpId="0" animBg="1"/>
      <p:bldP spid="576" grpId="0" animBg="1"/>
      <p:bldP spid="579" grpId="0" animBg="1"/>
      <p:bldP spid="580" grpId="0" animBg="1"/>
      <p:bldP spid="587" grpId="0" animBg="1"/>
      <p:bldP spid="58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Frihandsfigur 585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581" name="Grupp 580"/>
          <p:cNvGrpSpPr/>
          <p:nvPr/>
        </p:nvGrpSpPr>
        <p:grpSpPr>
          <a:xfrm>
            <a:off x="4095686" y="5037433"/>
            <a:ext cx="263167" cy="215915"/>
            <a:chOff x="1259632" y="4509120"/>
            <a:chExt cx="425304" cy="347935"/>
          </a:xfrm>
        </p:grpSpPr>
        <p:sp>
          <p:nvSpPr>
            <p:cNvPr id="582" name="Rektangel 5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83" name="Rak 5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4" name="Rak 5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Rak 584"/>
            <p:cNvCxnSpPr>
              <a:stCxn id="5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rihandsfigur 3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Frihandsfigur 4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" name="Grupp 5"/>
          <p:cNvGrpSpPr/>
          <p:nvPr/>
        </p:nvGrpSpPr>
        <p:grpSpPr>
          <a:xfrm>
            <a:off x="2268634" y="3573091"/>
            <a:ext cx="576063" cy="364306"/>
            <a:chOff x="1259632" y="4509120"/>
            <a:chExt cx="576063" cy="364306"/>
          </a:xfrm>
        </p:grpSpPr>
        <p:sp>
          <p:nvSpPr>
            <p:cNvPr id="7" name="Rektangel 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Rak 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ruta 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" name="Rak 10"/>
            <p:cNvCxnSpPr>
              <a:stCxn id="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upp 13"/>
          <p:cNvGrpSpPr/>
          <p:nvPr/>
        </p:nvGrpSpPr>
        <p:grpSpPr>
          <a:xfrm>
            <a:off x="1856481" y="3843482"/>
            <a:ext cx="576063" cy="364306"/>
            <a:chOff x="1259632" y="4509120"/>
            <a:chExt cx="576063" cy="364306"/>
          </a:xfrm>
        </p:grpSpPr>
        <p:sp>
          <p:nvSpPr>
            <p:cNvPr id="15" name="Rektangel 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Rak 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ruta 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" name="Rak 18"/>
            <p:cNvCxnSpPr>
              <a:stCxn id="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 21"/>
          <p:cNvGrpSpPr/>
          <p:nvPr/>
        </p:nvGrpSpPr>
        <p:grpSpPr>
          <a:xfrm>
            <a:off x="2078801" y="4170612"/>
            <a:ext cx="576063" cy="364306"/>
            <a:chOff x="1259632" y="4509120"/>
            <a:chExt cx="576063" cy="364306"/>
          </a:xfrm>
        </p:grpSpPr>
        <p:sp>
          <p:nvSpPr>
            <p:cNvPr id="23" name="Rektangel 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4" name="Rak 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ruta 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7" name="Rak 26"/>
            <p:cNvCxnSpPr>
              <a:stCxn id="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upp 29"/>
          <p:cNvGrpSpPr/>
          <p:nvPr/>
        </p:nvGrpSpPr>
        <p:grpSpPr>
          <a:xfrm>
            <a:off x="5683057" y="1454856"/>
            <a:ext cx="576063" cy="364306"/>
            <a:chOff x="1259632" y="4509120"/>
            <a:chExt cx="576063" cy="364306"/>
          </a:xfrm>
        </p:grpSpPr>
        <p:sp>
          <p:nvSpPr>
            <p:cNvPr id="31" name="Rektangel 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" name="Rak 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ruta 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5" name="Rak 34"/>
            <p:cNvCxnSpPr>
              <a:stCxn id="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 37"/>
          <p:cNvGrpSpPr/>
          <p:nvPr/>
        </p:nvGrpSpPr>
        <p:grpSpPr>
          <a:xfrm>
            <a:off x="6721741" y="1701705"/>
            <a:ext cx="576063" cy="364306"/>
            <a:chOff x="1259632" y="4509120"/>
            <a:chExt cx="576063" cy="364306"/>
          </a:xfrm>
        </p:grpSpPr>
        <p:sp>
          <p:nvSpPr>
            <p:cNvPr id="39" name="Rektangel 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" name="Rak 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ruta 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3" name="Rak 42"/>
            <p:cNvCxnSpPr>
              <a:stCxn id="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upp 45"/>
          <p:cNvGrpSpPr/>
          <p:nvPr/>
        </p:nvGrpSpPr>
        <p:grpSpPr>
          <a:xfrm>
            <a:off x="3215585" y="1089445"/>
            <a:ext cx="576063" cy="364306"/>
            <a:chOff x="1259632" y="4509120"/>
            <a:chExt cx="576063" cy="364306"/>
          </a:xfrm>
        </p:grpSpPr>
        <p:sp>
          <p:nvSpPr>
            <p:cNvPr id="47" name="Rektangel 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" name="Rak 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ruta 4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1" name="Rak 50"/>
            <p:cNvCxnSpPr>
              <a:stCxn id="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upp 53"/>
          <p:cNvGrpSpPr/>
          <p:nvPr/>
        </p:nvGrpSpPr>
        <p:grpSpPr>
          <a:xfrm>
            <a:off x="3651206" y="842147"/>
            <a:ext cx="576063" cy="364306"/>
            <a:chOff x="1259632" y="4509120"/>
            <a:chExt cx="576063" cy="364306"/>
          </a:xfrm>
        </p:grpSpPr>
        <p:sp>
          <p:nvSpPr>
            <p:cNvPr id="55" name="Rektangel 5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6" name="Rak 5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ruta 5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9" name="Rak 58"/>
            <p:cNvCxnSpPr>
              <a:stCxn id="5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Rak 5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upp 61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3" name="Rektangel 6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" name="Rak 6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ruta 6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7" name="Rak 66"/>
            <p:cNvCxnSpPr>
              <a:stCxn id="6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p 69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1" name="Rektangel 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Rak 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ruta 7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5" name="Rak 7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upp 76"/>
          <p:cNvGrpSpPr/>
          <p:nvPr/>
        </p:nvGrpSpPr>
        <p:grpSpPr>
          <a:xfrm>
            <a:off x="7095789" y="1675730"/>
            <a:ext cx="576063" cy="364306"/>
            <a:chOff x="1259632" y="4509120"/>
            <a:chExt cx="576063" cy="364306"/>
          </a:xfrm>
        </p:grpSpPr>
        <p:sp>
          <p:nvSpPr>
            <p:cNvPr id="78" name="Rektangel 7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9" name="Rak 7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ruta 8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2" name="Rak 8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" name="Grupp 83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5" name="Rektangel 8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6" name="Rak 8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ruta 8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9" name="Rak 8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upp 90"/>
          <p:cNvGrpSpPr/>
          <p:nvPr/>
        </p:nvGrpSpPr>
        <p:grpSpPr>
          <a:xfrm>
            <a:off x="3491077" y="1392884"/>
            <a:ext cx="576063" cy="364306"/>
            <a:chOff x="1259632" y="4509120"/>
            <a:chExt cx="576063" cy="364306"/>
          </a:xfrm>
        </p:grpSpPr>
        <p:sp>
          <p:nvSpPr>
            <p:cNvPr id="92" name="Rektangel 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3" name="Rak 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ruta 9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6" name="Rak 95"/>
            <p:cNvCxnSpPr>
              <a:stCxn id="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" name="textruta 98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2 – Mar 16-18</a:t>
            </a:r>
            <a:endParaRPr lang="sv-SE" dirty="0"/>
          </a:p>
        </p:txBody>
      </p:sp>
      <p:grpSp>
        <p:nvGrpSpPr>
          <p:cNvPr id="100" name="Grupp 9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1" name="Rektangel 1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2" name="Rak 1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ruta 10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5" name="Rak 104"/>
            <p:cNvCxnSpPr>
              <a:stCxn id="1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upp 10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09" name="Rektangel 1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0" name="Rak 1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textruta 11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3" name="Rak 112"/>
            <p:cNvCxnSpPr>
              <a:stCxn id="1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6" name="Rak 11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Frihandsfigur 116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8" name="Grupp 117"/>
          <p:cNvGrpSpPr/>
          <p:nvPr/>
        </p:nvGrpSpPr>
        <p:grpSpPr>
          <a:xfrm>
            <a:off x="4402907" y="2807130"/>
            <a:ext cx="263167" cy="215915"/>
            <a:chOff x="3851920" y="2162069"/>
            <a:chExt cx="263167" cy="215915"/>
          </a:xfrm>
        </p:grpSpPr>
        <p:grpSp>
          <p:nvGrpSpPr>
            <p:cNvPr id="119" name="Grupp 11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3" name="Rektangel 12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4" name="Rak 12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Rak 12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Rak 125"/>
              <p:cNvCxnSpPr>
                <a:stCxn id="12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0" name="Grupp 11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1" name="Båge 12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2" name="Båge 12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27" name="Grupp 126"/>
          <p:cNvGrpSpPr/>
          <p:nvPr/>
        </p:nvGrpSpPr>
        <p:grpSpPr>
          <a:xfrm>
            <a:off x="5612447" y="4858289"/>
            <a:ext cx="263167" cy="215915"/>
            <a:chOff x="3851920" y="2162070"/>
            <a:chExt cx="263167" cy="215915"/>
          </a:xfrm>
        </p:grpSpPr>
        <p:grpSp>
          <p:nvGrpSpPr>
            <p:cNvPr id="128" name="Grupp 127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2" name="Rektangel 13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3" name="Rak 13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Rak 13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Rak 134"/>
              <p:cNvCxnSpPr>
                <a:stCxn id="13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9" name="Grupp 12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0" name="Båge 12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1" name="Båge 13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6" name="Grupp 135"/>
          <p:cNvGrpSpPr/>
          <p:nvPr/>
        </p:nvGrpSpPr>
        <p:grpSpPr>
          <a:xfrm>
            <a:off x="6052613" y="3672554"/>
            <a:ext cx="263167" cy="215915"/>
            <a:chOff x="1259632" y="4509120"/>
            <a:chExt cx="425304" cy="347935"/>
          </a:xfrm>
        </p:grpSpPr>
        <p:sp>
          <p:nvSpPr>
            <p:cNvPr id="137" name="Rektangel 1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8" name="Rak 1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>
              <a:stCxn id="1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Grupp 140"/>
          <p:cNvGrpSpPr/>
          <p:nvPr/>
        </p:nvGrpSpPr>
        <p:grpSpPr>
          <a:xfrm>
            <a:off x="6681385" y="3848072"/>
            <a:ext cx="263167" cy="231187"/>
            <a:chOff x="3821693" y="2436987"/>
            <a:chExt cx="263167" cy="231187"/>
          </a:xfrm>
        </p:grpSpPr>
        <p:grpSp>
          <p:nvGrpSpPr>
            <p:cNvPr id="142" name="Grupp 14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4" name="Rektangel 1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5" name="Ellips 14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3" name="textruta 14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46" name="Grupp 145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47" name="Grupp 1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49" name="Rektangel 1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0" name="Ellips 1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8" name="textruta 1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1" name="Grupp 150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2" name="Rektangel 1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3" name="Rak 1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>
              <a:stCxn id="1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6" name="Grupp 155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57" name="Rektangel 1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8" name="Rak 1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>
              <a:stCxn id="1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Grupp 160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2" name="Rektangel 1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3" name="Rak 1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>
              <a:stCxn id="1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67" name="Rektangel 1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8" name="Rak 1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>
              <a:stCxn id="1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1" name="Grupp 170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2" name="Rektangel 1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3" name="Rak 1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>
              <a:stCxn id="1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6" name="Grupp 175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77" name="Rektangel 1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8" name="Rak 1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>
              <a:stCxn id="1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upp 180"/>
          <p:cNvGrpSpPr/>
          <p:nvPr/>
        </p:nvGrpSpPr>
        <p:grpSpPr>
          <a:xfrm>
            <a:off x="5716256" y="5455759"/>
            <a:ext cx="263167" cy="215915"/>
            <a:chOff x="1259632" y="4509120"/>
            <a:chExt cx="425304" cy="347935"/>
          </a:xfrm>
        </p:grpSpPr>
        <p:sp>
          <p:nvSpPr>
            <p:cNvPr id="182" name="Rektangel 1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3" name="Rak 1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>
              <a:stCxn id="1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6" name="Grupp 185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87" name="Rektangel 1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8" name="Rak 1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>
              <a:stCxn id="1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1" name="Grupp 190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2" name="Rektangel 1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3" name="Rak 1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>
              <a:stCxn id="1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upp 195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197" name="Rektangel 1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8" name="Rak 1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>
              <a:stCxn id="1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upp 200"/>
          <p:cNvGrpSpPr/>
          <p:nvPr/>
        </p:nvGrpSpPr>
        <p:grpSpPr>
          <a:xfrm>
            <a:off x="5681825" y="5488871"/>
            <a:ext cx="263167" cy="215915"/>
            <a:chOff x="1259632" y="4509120"/>
            <a:chExt cx="425304" cy="347935"/>
          </a:xfrm>
        </p:grpSpPr>
        <p:sp>
          <p:nvSpPr>
            <p:cNvPr id="202" name="Rektangel 2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3" name="Rak 2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>
              <a:stCxn id="2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upp 205"/>
          <p:cNvGrpSpPr/>
          <p:nvPr/>
        </p:nvGrpSpPr>
        <p:grpSpPr>
          <a:xfrm>
            <a:off x="6118715" y="2377460"/>
            <a:ext cx="263167" cy="215915"/>
            <a:chOff x="1259632" y="4509120"/>
            <a:chExt cx="425304" cy="347935"/>
          </a:xfrm>
        </p:grpSpPr>
        <p:sp>
          <p:nvSpPr>
            <p:cNvPr id="207" name="Rektangel 2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8" name="Rak 2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>
              <a:stCxn id="2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1" name="Grupp 210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2" name="Rektangel 2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3" name="Rak 2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>
              <a:stCxn id="2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>
            <a:off x="1095757" y="4975800"/>
            <a:ext cx="263167" cy="215915"/>
            <a:chOff x="1259632" y="4509120"/>
            <a:chExt cx="425304" cy="347935"/>
          </a:xfrm>
        </p:grpSpPr>
        <p:sp>
          <p:nvSpPr>
            <p:cNvPr id="217" name="Rektangel 2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8" name="Rak 2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>
              <a:stCxn id="2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1" name="Grupp 220"/>
          <p:cNvGrpSpPr/>
          <p:nvPr/>
        </p:nvGrpSpPr>
        <p:grpSpPr>
          <a:xfrm>
            <a:off x="1195919" y="4935512"/>
            <a:ext cx="263167" cy="215915"/>
            <a:chOff x="1259632" y="4509120"/>
            <a:chExt cx="425304" cy="347935"/>
          </a:xfrm>
        </p:grpSpPr>
        <p:sp>
          <p:nvSpPr>
            <p:cNvPr id="222" name="Rektangel 2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3" name="Rak 2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>
              <a:stCxn id="2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upp 225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27" name="Rektangel 2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8" name="Rak 2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>
              <a:stCxn id="2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upp 230"/>
          <p:cNvGrpSpPr/>
          <p:nvPr/>
        </p:nvGrpSpPr>
        <p:grpSpPr>
          <a:xfrm>
            <a:off x="1161378" y="4881308"/>
            <a:ext cx="263167" cy="215915"/>
            <a:chOff x="1259632" y="4509120"/>
            <a:chExt cx="425304" cy="347935"/>
          </a:xfrm>
        </p:grpSpPr>
        <p:sp>
          <p:nvSpPr>
            <p:cNvPr id="232" name="Rektangel 2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3" name="Rak 2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>
              <a:stCxn id="2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6" name="Grupp 235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37" name="Grupp 23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39" name="Rektangel 23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0" name="Ellips 23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38" name="textruta 23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1" name="Grupp 240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2" name="Grupp 24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4" name="Rektangel 2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5" name="Ellips 24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3" name="textruta 24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6" name="Grupp 245"/>
          <p:cNvGrpSpPr/>
          <p:nvPr/>
        </p:nvGrpSpPr>
        <p:grpSpPr>
          <a:xfrm>
            <a:off x="6069693" y="3204490"/>
            <a:ext cx="263167" cy="227795"/>
            <a:chOff x="3470177" y="2637898"/>
            <a:chExt cx="263167" cy="227795"/>
          </a:xfrm>
        </p:grpSpPr>
        <p:grpSp>
          <p:nvGrpSpPr>
            <p:cNvPr id="247" name="Grupp 2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9" name="Rektangel 2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0" name="Ellips 2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8" name="textruta 2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1" name="Grupp 250"/>
          <p:cNvGrpSpPr/>
          <p:nvPr/>
        </p:nvGrpSpPr>
        <p:grpSpPr>
          <a:xfrm>
            <a:off x="5808999" y="3204490"/>
            <a:ext cx="263167" cy="227795"/>
            <a:chOff x="3470177" y="2637898"/>
            <a:chExt cx="263167" cy="227795"/>
          </a:xfrm>
        </p:grpSpPr>
        <p:grpSp>
          <p:nvGrpSpPr>
            <p:cNvPr id="252" name="Grupp 25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4" name="Rektangel 25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5" name="Ellips 25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3" name="textruta 25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6" name="Grupp 255"/>
          <p:cNvGrpSpPr/>
          <p:nvPr/>
        </p:nvGrpSpPr>
        <p:grpSpPr>
          <a:xfrm>
            <a:off x="5817694" y="4029119"/>
            <a:ext cx="263167" cy="227795"/>
            <a:chOff x="3470177" y="2637898"/>
            <a:chExt cx="263167" cy="227795"/>
          </a:xfrm>
        </p:grpSpPr>
        <p:grpSp>
          <p:nvGrpSpPr>
            <p:cNvPr id="257" name="Grupp 25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9" name="Rektangel 25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0" name="Ellips 25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8" name="textruta 25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1" name="Grupp 260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2" name="Grupp 26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4" name="Rektangel 26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5" name="Ellips 26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3" name="textruta 26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6" name="Grupp 265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67" name="Grupp 26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9" name="Rektangel 26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0" name="Ellips 26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8" name="textruta 26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1" name="Grupp 270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2" name="Grupp 27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4" name="Rektangel 27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5" name="Ellips 27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3" name="textruta 27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6" name="Grupp 275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77" name="Grupp 27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9" name="Rektangel 27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0" name="Ellips 27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8" name="textruta 27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1" name="Grupp 280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2" name="Grupp 28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4" name="Rektangel 28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5" name="Ellips 28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3" name="textruta 28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6" name="Grupp 285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87" name="Grupp 28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9" name="Rektangel 28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0" name="Ellips 28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8" name="textruta 28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1" name="Grupp 290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2" name="Grupp 29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4" name="Rektangel 29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5" name="Ellips 29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3" name="textruta 29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6" name="Grupp 295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297" name="Grupp 29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9" name="Rektangel 29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0" name="Ellips 29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8" name="textruta 29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1" name="Grupp 300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2" name="Rektangel 3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3" name="Rak 3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>
              <a:stCxn id="3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6" name="Grupp 305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07" name="Rektangel 3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8" name="Rak 3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>
              <a:stCxn id="3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1" name="Grupp 310"/>
          <p:cNvGrpSpPr/>
          <p:nvPr/>
        </p:nvGrpSpPr>
        <p:grpSpPr>
          <a:xfrm>
            <a:off x="5108787" y="1997589"/>
            <a:ext cx="263167" cy="215915"/>
            <a:chOff x="1259632" y="4509120"/>
            <a:chExt cx="425304" cy="347935"/>
          </a:xfrm>
        </p:grpSpPr>
        <p:sp>
          <p:nvSpPr>
            <p:cNvPr id="312" name="Rektangel 3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3" name="Rak 3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>
              <a:stCxn id="3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6" name="Grupp 315"/>
          <p:cNvGrpSpPr/>
          <p:nvPr/>
        </p:nvGrpSpPr>
        <p:grpSpPr>
          <a:xfrm>
            <a:off x="5221599" y="2189618"/>
            <a:ext cx="263167" cy="215915"/>
            <a:chOff x="1259632" y="4509120"/>
            <a:chExt cx="425304" cy="347935"/>
          </a:xfrm>
        </p:grpSpPr>
        <p:sp>
          <p:nvSpPr>
            <p:cNvPr id="317" name="Rektangel 3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8" name="Rak 3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>
              <a:stCxn id="3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1" name="Grupp 320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2" name="Rektangel 3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3" name="Rak 3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>
              <a:stCxn id="3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6" name="Grupp 325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27" name="Rektangel 3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8" name="Rak 3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>
              <a:stCxn id="3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1" name="Grupp 330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2" name="Rektangel 3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3" name="Rak 3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>
              <a:stCxn id="3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6" name="Grupp 335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37" name="Rektangel 3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8" name="Rak 3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>
              <a:stCxn id="3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1" name="Grupp 340"/>
          <p:cNvGrpSpPr/>
          <p:nvPr/>
        </p:nvGrpSpPr>
        <p:grpSpPr>
          <a:xfrm>
            <a:off x="5995954" y="2151864"/>
            <a:ext cx="263167" cy="215915"/>
            <a:chOff x="1259632" y="4509120"/>
            <a:chExt cx="425304" cy="347935"/>
          </a:xfrm>
        </p:grpSpPr>
        <p:sp>
          <p:nvSpPr>
            <p:cNvPr id="342" name="Rektangel 3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3" name="Rak 3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>
              <a:stCxn id="3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6" name="Grupp 345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47" name="Rektangel 3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8" name="Rak 3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>
              <a:stCxn id="3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1" name="Grupp 350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2" name="Rektangel 3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3" name="Rak 3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>
              <a:stCxn id="3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6" name="Grupp 355"/>
          <p:cNvGrpSpPr/>
          <p:nvPr/>
        </p:nvGrpSpPr>
        <p:grpSpPr>
          <a:xfrm>
            <a:off x="6876579" y="2609801"/>
            <a:ext cx="263167" cy="215915"/>
            <a:chOff x="1259632" y="4509120"/>
            <a:chExt cx="425304" cy="347935"/>
          </a:xfrm>
        </p:grpSpPr>
        <p:sp>
          <p:nvSpPr>
            <p:cNvPr id="357" name="Rektangel 3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8" name="Rak 3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Rak 359"/>
            <p:cNvCxnSpPr>
              <a:stCxn id="3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1" name="Grupp 360"/>
          <p:cNvGrpSpPr/>
          <p:nvPr/>
        </p:nvGrpSpPr>
        <p:grpSpPr>
          <a:xfrm>
            <a:off x="991241" y="4849344"/>
            <a:ext cx="263167" cy="215915"/>
            <a:chOff x="1259632" y="4509120"/>
            <a:chExt cx="425304" cy="347935"/>
          </a:xfrm>
        </p:grpSpPr>
        <p:sp>
          <p:nvSpPr>
            <p:cNvPr id="362" name="Rektangel 3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3" name="Rak 3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>
              <a:stCxn id="3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6" name="Grupp 365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67" name="Rektangel 3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8" name="Rak 3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Rak 369"/>
            <p:cNvCxnSpPr>
              <a:stCxn id="3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1" name="Grupp 370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2" name="Rektangel 3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3" name="Rak 3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>
              <a:stCxn id="3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6" name="Grupp 375"/>
          <p:cNvGrpSpPr/>
          <p:nvPr/>
        </p:nvGrpSpPr>
        <p:grpSpPr>
          <a:xfrm>
            <a:off x="3682147" y="1235839"/>
            <a:ext cx="263167" cy="215915"/>
            <a:chOff x="1259632" y="4509120"/>
            <a:chExt cx="425304" cy="347935"/>
          </a:xfrm>
        </p:grpSpPr>
        <p:sp>
          <p:nvSpPr>
            <p:cNvPr id="377" name="Rektangel 3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8" name="Rak 3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>
              <a:stCxn id="3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1" name="Grupp 380"/>
          <p:cNvGrpSpPr/>
          <p:nvPr/>
        </p:nvGrpSpPr>
        <p:grpSpPr>
          <a:xfrm>
            <a:off x="4537546" y="2571529"/>
            <a:ext cx="263167" cy="215915"/>
            <a:chOff x="1259632" y="4509120"/>
            <a:chExt cx="425304" cy="347935"/>
          </a:xfrm>
        </p:grpSpPr>
        <p:sp>
          <p:nvSpPr>
            <p:cNvPr id="382" name="Rektangel 3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3" name="Rak 3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>
              <a:stCxn id="3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6" name="Grupp 385"/>
          <p:cNvGrpSpPr/>
          <p:nvPr/>
        </p:nvGrpSpPr>
        <p:grpSpPr>
          <a:xfrm>
            <a:off x="5148710" y="1951146"/>
            <a:ext cx="263167" cy="215915"/>
            <a:chOff x="1259632" y="4509120"/>
            <a:chExt cx="425304" cy="347935"/>
          </a:xfrm>
        </p:grpSpPr>
        <p:sp>
          <p:nvSpPr>
            <p:cNvPr id="387" name="Rektangel 3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8" name="Rak 3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>
              <a:stCxn id="3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1" name="Grupp 390"/>
          <p:cNvGrpSpPr/>
          <p:nvPr/>
        </p:nvGrpSpPr>
        <p:grpSpPr>
          <a:xfrm>
            <a:off x="6758966" y="4074269"/>
            <a:ext cx="263167" cy="215915"/>
            <a:chOff x="1259632" y="4509120"/>
            <a:chExt cx="425304" cy="347935"/>
          </a:xfrm>
        </p:grpSpPr>
        <p:sp>
          <p:nvSpPr>
            <p:cNvPr id="392" name="Rektangel 3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3" name="Rak 3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>
              <a:stCxn id="3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6" name="Grupp 395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397" name="Rektangel 3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8" name="Rak 3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>
              <a:stCxn id="3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1" name="Grupp 400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2" name="Rektangel 4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3" name="Rak 4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>
              <a:stCxn id="4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6" name="Grupp 405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07" name="Rektangel 4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8" name="Rak 4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>
              <a:stCxn id="4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1" name="Grupp 410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2" name="Rektangel 4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3" name="Rak 4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Rak 414"/>
            <p:cNvCxnSpPr>
              <a:stCxn id="4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6" name="Grupp 415"/>
          <p:cNvGrpSpPr/>
          <p:nvPr/>
        </p:nvGrpSpPr>
        <p:grpSpPr>
          <a:xfrm>
            <a:off x="5545832" y="2150959"/>
            <a:ext cx="263167" cy="215915"/>
            <a:chOff x="1259632" y="4509120"/>
            <a:chExt cx="425304" cy="347935"/>
          </a:xfrm>
        </p:grpSpPr>
        <p:sp>
          <p:nvSpPr>
            <p:cNvPr id="417" name="Rektangel 4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8" name="Rak 4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Rak 419"/>
            <p:cNvCxnSpPr>
              <a:stCxn id="4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1" name="Grupp 420"/>
          <p:cNvGrpSpPr/>
          <p:nvPr/>
        </p:nvGrpSpPr>
        <p:grpSpPr>
          <a:xfrm>
            <a:off x="7179999" y="3366138"/>
            <a:ext cx="263167" cy="231187"/>
            <a:chOff x="3821693" y="2436987"/>
            <a:chExt cx="263167" cy="231187"/>
          </a:xfrm>
        </p:grpSpPr>
        <p:grpSp>
          <p:nvGrpSpPr>
            <p:cNvPr id="422" name="Grupp 42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4" name="Rektangel 42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5" name="Ellips 42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3" name="textruta 42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26" name="Grupp 425"/>
          <p:cNvGrpSpPr/>
          <p:nvPr/>
        </p:nvGrpSpPr>
        <p:grpSpPr>
          <a:xfrm>
            <a:off x="8288239" y="2343602"/>
            <a:ext cx="263167" cy="231187"/>
            <a:chOff x="3821693" y="2436987"/>
            <a:chExt cx="263167" cy="231187"/>
          </a:xfrm>
        </p:grpSpPr>
        <p:grpSp>
          <p:nvGrpSpPr>
            <p:cNvPr id="427" name="Grupp 426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9" name="Rektangel 42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0" name="Ellips 429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8" name="textruta 427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1" name="Grupp 430"/>
          <p:cNvGrpSpPr/>
          <p:nvPr/>
        </p:nvGrpSpPr>
        <p:grpSpPr>
          <a:xfrm>
            <a:off x="4251519" y="4474702"/>
            <a:ext cx="263167" cy="215915"/>
            <a:chOff x="3851920" y="2162069"/>
            <a:chExt cx="263167" cy="215915"/>
          </a:xfrm>
        </p:grpSpPr>
        <p:grpSp>
          <p:nvGrpSpPr>
            <p:cNvPr id="432" name="Grupp 43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36" name="Rektangel 4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37" name="Rak 4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Rak 4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Rak 438"/>
              <p:cNvCxnSpPr>
                <a:stCxn id="4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3" name="Grupp 4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4" name="Båge 4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5" name="Båge 4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0" name="Grupp 439"/>
          <p:cNvGrpSpPr/>
          <p:nvPr/>
        </p:nvGrpSpPr>
        <p:grpSpPr>
          <a:xfrm>
            <a:off x="6444919" y="2621098"/>
            <a:ext cx="263167" cy="215915"/>
            <a:chOff x="3851920" y="2162069"/>
            <a:chExt cx="263167" cy="215915"/>
          </a:xfrm>
        </p:grpSpPr>
        <p:grpSp>
          <p:nvGrpSpPr>
            <p:cNvPr id="441" name="Grupp 44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5" name="Rektangel 44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6" name="Rak 44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Rak 44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Rak 447"/>
              <p:cNvCxnSpPr>
                <a:stCxn id="44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2" name="Grupp 44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3" name="Båge 44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4" name="Båge 44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9" name="Grupp 448"/>
          <p:cNvGrpSpPr/>
          <p:nvPr/>
        </p:nvGrpSpPr>
        <p:grpSpPr>
          <a:xfrm>
            <a:off x="5083297" y="2571026"/>
            <a:ext cx="263167" cy="215915"/>
            <a:chOff x="3851920" y="2162069"/>
            <a:chExt cx="263167" cy="215915"/>
          </a:xfrm>
        </p:grpSpPr>
        <p:grpSp>
          <p:nvGrpSpPr>
            <p:cNvPr id="450" name="Grupp 44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4" name="Rektangel 45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5" name="Rak 45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Rak 45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Rak 456"/>
              <p:cNvCxnSpPr>
                <a:stCxn id="45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1" name="Grupp 45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2" name="Båge 45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3" name="Båge 45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8" name="Grupp 457"/>
          <p:cNvGrpSpPr/>
          <p:nvPr/>
        </p:nvGrpSpPr>
        <p:grpSpPr>
          <a:xfrm>
            <a:off x="4920113" y="2187529"/>
            <a:ext cx="263167" cy="215915"/>
            <a:chOff x="3851920" y="2162069"/>
            <a:chExt cx="263167" cy="215915"/>
          </a:xfrm>
        </p:grpSpPr>
        <p:grpSp>
          <p:nvGrpSpPr>
            <p:cNvPr id="459" name="Grupp 45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3" name="Rektangel 46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4" name="Rak 46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5" name="Rak 46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6" name="Rak 465"/>
              <p:cNvCxnSpPr>
                <a:stCxn id="46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0" name="Grupp 45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1" name="Båge 46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2" name="Båge 46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7" name="Grupp 466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68" name="Grupp 46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2" name="Rektangel 47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3" name="Rak 47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4" name="Rak 47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Rak 474"/>
              <p:cNvCxnSpPr>
                <a:stCxn id="47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9" name="Grupp 46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0" name="Båge 46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1" name="Båge 47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6" name="Grupp 475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77" name="Grupp 47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1" name="Rektangel 48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2" name="Rak 48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Rak 48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Rak 483"/>
              <p:cNvCxnSpPr>
                <a:stCxn id="48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8" name="Grupp 47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9" name="Båge 47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0" name="Båge 47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5" name="Grupp 484"/>
          <p:cNvGrpSpPr/>
          <p:nvPr/>
        </p:nvGrpSpPr>
        <p:grpSpPr>
          <a:xfrm>
            <a:off x="6053173" y="2414224"/>
            <a:ext cx="263167" cy="215915"/>
            <a:chOff x="3851920" y="2162069"/>
            <a:chExt cx="263167" cy="215915"/>
          </a:xfrm>
        </p:grpSpPr>
        <p:grpSp>
          <p:nvGrpSpPr>
            <p:cNvPr id="486" name="Grupp 48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0" name="Rektangel 48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1" name="Rak 49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2" name="Rak 49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3" name="Rak 492"/>
              <p:cNvCxnSpPr>
                <a:stCxn id="49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7" name="Grupp 48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8" name="Båge 48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9" name="Båge 48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4" name="Grupp 493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5" name="Grupp 49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9" name="Rektangel 49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0" name="Rak 49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1" name="Rak 50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2" name="Rak 501"/>
              <p:cNvCxnSpPr>
                <a:stCxn id="49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6" name="Grupp 49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7" name="Båge 49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8" name="Båge 49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3" name="Grupp 502"/>
          <p:cNvGrpSpPr/>
          <p:nvPr/>
        </p:nvGrpSpPr>
        <p:grpSpPr>
          <a:xfrm>
            <a:off x="8188420" y="2446176"/>
            <a:ext cx="263167" cy="215915"/>
            <a:chOff x="1259632" y="4509120"/>
            <a:chExt cx="425304" cy="347935"/>
          </a:xfrm>
        </p:grpSpPr>
        <p:sp>
          <p:nvSpPr>
            <p:cNvPr id="504" name="Rektangel 5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5" name="Rak 5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Rak 5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7" name="Rak 506"/>
            <p:cNvCxnSpPr>
              <a:stCxn id="5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8" name="Grupp 507"/>
          <p:cNvGrpSpPr/>
          <p:nvPr/>
        </p:nvGrpSpPr>
        <p:grpSpPr>
          <a:xfrm>
            <a:off x="8569126" y="1926804"/>
            <a:ext cx="263167" cy="215915"/>
            <a:chOff x="1259632" y="4509120"/>
            <a:chExt cx="425304" cy="347935"/>
          </a:xfrm>
        </p:grpSpPr>
        <p:sp>
          <p:nvSpPr>
            <p:cNvPr id="509" name="Rektangel 5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0" name="Rak 5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" name="Rak 511"/>
            <p:cNvCxnSpPr>
              <a:stCxn id="5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3" name="Grupp 512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4" name="Rektangel 5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5" name="Rak 5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" name="Rak 516"/>
            <p:cNvCxnSpPr>
              <a:stCxn id="5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8" name="Grupp 517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19" name="Rektangel 5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0" name="Rak 5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Rak 521"/>
            <p:cNvCxnSpPr>
              <a:stCxn id="5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" name="Grupp 522"/>
          <p:cNvGrpSpPr/>
          <p:nvPr/>
        </p:nvGrpSpPr>
        <p:grpSpPr>
          <a:xfrm>
            <a:off x="8216071" y="2406627"/>
            <a:ext cx="263167" cy="215915"/>
            <a:chOff x="1259632" y="4509120"/>
            <a:chExt cx="425304" cy="347935"/>
          </a:xfrm>
        </p:grpSpPr>
        <p:sp>
          <p:nvSpPr>
            <p:cNvPr id="524" name="Rektangel 52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5" name="Rak 52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Rak 526"/>
            <p:cNvCxnSpPr>
              <a:stCxn id="52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8" name="Grupp 527"/>
          <p:cNvGrpSpPr/>
          <p:nvPr/>
        </p:nvGrpSpPr>
        <p:grpSpPr>
          <a:xfrm>
            <a:off x="8525911" y="1974773"/>
            <a:ext cx="263167" cy="215915"/>
            <a:chOff x="1259632" y="4509120"/>
            <a:chExt cx="425304" cy="347935"/>
          </a:xfrm>
        </p:grpSpPr>
        <p:sp>
          <p:nvSpPr>
            <p:cNvPr id="529" name="Rektangel 5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0" name="Rak 5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Rak 531"/>
            <p:cNvCxnSpPr>
              <a:stCxn id="5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3" name="Grupp 532"/>
          <p:cNvGrpSpPr/>
          <p:nvPr/>
        </p:nvGrpSpPr>
        <p:grpSpPr>
          <a:xfrm>
            <a:off x="8188933" y="1956645"/>
            <a:ext cx="263167" cy="215915"/>
            <a:chOff x="1259632" y="4509120"/>
            <a:chExt cx="425304" cy="347935"/>
          </a:xfrm>
        </p:grpSpPr>
        <p:sp>
          <p:nvSpPr>
            <p:cNvPr id="534" name="Rektangel 53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5" name="Rak 53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Rak 536"/>
            <p:cNvCxnSpPr>
              <a:stCxn id="53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8" name="Grupp 537"/>
          <p:cNvGrpSpPr/>
          <p:nvPr/>
        </p:nvGrpSpPr>
        <p:grpSpPr>
          <a:xfrm>
            <a:off x="8582802" y="2434214"/>
            <a:ext cx="263167" cy="215915"/>
            <a:chOff x="1259632" y="4509120"/>
            <a:chExt cx="425304" cy="347935"/>
          </a:xfrm>
        </p:grpSpPr>
        <p:sp>
          <p:nvSpPr>
            <p:cNvPr id="539" name="Rektangel 5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0" name="Rak 5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Rak 541"/>
            <p:cNvCxnSpPr>
              <a:stCxn id="5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3" name="Grupp 542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4" name="Rektangel 5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5" name="Rak 5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Rak 546"/>
            <p:cNvCxnSpPr>
              <a:stCxn id="5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8" name="Grupp 547"/>
          <p:cNvGrpSpPr/>
          <p:nvPr/>
        </p:nvGrpSpPr>
        <p:grpSpPr>
          <a:xfrm>
            <a:off x="4726353" y="4241130"/>
            <a:ext cx="263167" cy="227795"/>
            <a:chOff x="3470177" y="2637898"/>
            <a:chExt cx="263167" cy="227795"/>
          </a:xfrm>
        </p:grpSpPr>
        <p:grpSp>
          <p:nvGrpSpPr>
            <p:cNvPr id="549" name="Grupp 548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1" name="Rektangel 550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2" name="Ellips 551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0" name="textruta 549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3" name="Grupp 552"/>
          <p:cNvGrpSpPr/>
          <p:nvPr/>
        </p:nvGrpSpPr>
        <p:grpSpPr>
          <a:xfrm>
            <a:off x="5569005" y="4039371"/>
            <a:ext cx="263167" cy="227795"/>
            <a:chOff x="3470177" y="2637898"/>
            <a:chExt cx="263167" cy="227795"/>
          </a:xfrm>
        </p:grpSpPr>
        <p:grpSp>
          <p:nvGrpSpPr>
            <p:cNvPr id="554" name="Grupp 553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6" name="Rektangel 555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7" name="Ellips 556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5" name="textruta 554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2" name="Rektangel 1"/>
          <p:cNvSpPr/>
          <p:nvPr/>
        </p:nvSpPr>
        <p:spPr>
          <a:xfrm>
            <a:off x="0" y="18311"/>
            <a:ext cx="2986990" cy="12029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err="1" smtClean="0"/>
              <a:t>Regrouping</a:t>
            </a:r>
            <a:r>
              <a:rPr lang="sv-SE" sz="1400" dirty="0" smtClean="0"/>
              <a:t>…</a:t>
            </a:r>
          </a:p>
          <a:p>
            <a:r>
              <a:rPr lang="sv-SE" sz="1400" dirty="0" smtClean="0"/>
              <a:t>Beatrice is </a:t>
            </a:r>
            <a:r>
              <a:rPr lang="sv-SE" sz="1400" dirty="0" err="1" smtClean="0"/>
              <a:t>evacuated</a:t>
            </a:r>
            <a:r>
              <a:rPr lang="sv-SE" sz="1400" dirty="0" smtClean="0"/>
              <a:t> </a:t>
            </a:r>
            <a:r>
              <a:rPr lang="sv-SE" sz="1400" dirty="0" err="1" smtClean="0"/>
              <a:t>but</a:t>
            </a:r>
            <a:r>
              <a:rPr lang="sv-SE" sz="1400" dirty="0" smtClean="0"/>
              <a:t> for a small </a:t>
            </a:r>
            <a:r>
              <a:rPr lang="sv-SE" sz="1400" dirty="0" err="1" smtClean="0"/>
              <a:t>picket</a:t>
            </a:r>
            <a:r>
              <a:rPr lang="sv-SE" sz="1400" dirty="0" smtClean="0"/>
              <a:t> force </a:t>
            </a:r>
            <a:r>
              <a:rPr lang="sv-SE" sz="1400" dirty="0" err="1" smtClean="0"/>
              <a:t>of</a:t>
            </a:r>
            <a:r>
              <a:rPr lang="sv-SE" sz="1400" dirty="0" smtClean="0"/>
              <a:t> Thai. </a:t>
            </a:r>
            <a:endParaRPr lang="sv-SE" sz="1400" dirty="0" smtClean="0"/>
          </a:p>
        </p:txBody>
      </p:sp>
      <p:grpSp>
        <p:nvGrpSpPr>
          <p:cNvPr id="589" name="Grupp 588"/>
          <p:cNvGrpSpPr/>
          <p:nvPr/>
        </p:nvGrpSpPr>
        <p:grpSpPr>
          <a:xfrm>
            <a:off x="8244855" y="1901017"/>
            <a:ext cx="263167" cy="215915"/>
            <a:chOff x="3851920" y="2162069"/>
            <a:chExt cx="263167" cy="215915"/>
          </a:xfrm>
        </p:grpSpPr>
        <p:grpSp>
          <p:nvGrpSpPr>
            <p:cNvPr id="590" name="Grupp 58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94" name="Rektangel 59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95" name="Rak 59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6" name="Rak 59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7" name="Rak 596"/>
              <p:cNvCxnSpPr>
                <a:stCxn id="59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1" name="Grupp 59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92" name="Båge 59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93" name="Båge 59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98" name="Grupp 597"/>
          <p:cNvGrpSpPr/>
          <p:nvPr/>
        </p:nvGrpSpPr>
        <p:grpSpPr>
          <a:xfrm>
            <a:off x="8653170" y="2188929"/>
            <a:ext cx="263167" cy="215915"/>
            <a:chOff x="3851920" y="2162069"/>
            <a:chExt cx="263167" cy="215915"/>
          </a:xfrm>
        </p:grpSpPr>
        <p:grpSp>
          <p:nvGrpSpPr>
            <p:cNvPr id="599" name="Grupp 59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03" name="Rektangel 60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04" name="Rak 60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5" name="Rak 60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6" name="Rak 605"/>
              <p:cNvCxnSpPr>
                <a:stCxn id="60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0" name="Grupp 59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01" name="Båge 60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02" name="Båge 60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9987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" y="476672"/>
            <a:ext cx="8989708" cy="230425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085393"/>
            <a:ext cx="2664296" cy="250384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53907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24312</TotalTime>
  <Words>485</Words>
  <Application>Microsoft Office PowerPoint</Application>
  <PresentationFormat>Bildspel på skärmen (4:3)</PresentationFormat>
  <Paragraphs>252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7</vt:i4>
      </vt:variant>
    </vt:vector>
  </HeadingPairs>
  <TitlesOfParts>
    <vt:vector size="8" baseType="lpstr">
      <vt:lpstr>Office-tema</vt:lpstr>
      <vt:lpstr>Dien Bien Phu The last gamble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Dien Bien Phu The last gamble</dc:title>
  <dc:creator>Mats Edén</dc:creator>
  <cp:lastModifiedBy>Mats Edén</cp:lastModifiedBy>
  <cp:revision>288</cp:revision>
  <dcterms:created xsi:type="dcterms:W3CDTF">2015-04-18T18:08:03Z</dcterms:created>
  <dcterms:modified xsi:type="dcterms:W3CDTF">2015-05-10T09:27:23Z</dcterms:modified>
</cp:coreProperties>
</file>