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86" r:id="rId3"/>
    <p:sldId id="288" r:id="rId4"/>
    <p:sldId id="289" r:id="rId5"/>
    <p:sldId id="291" r:id="rId6"/>
    <p:sldId id="293" r:id="rId7"/>
    <p:sldId id="294" r:id="rId8"/>
    <p:sldId id="297" r:id="rId9"/>
    <p:sldId id="300" r:id="rId10"/>
    <p:sldId id="301" r:id="rId11"/>
    <p:sldId id="305" r:id="rId12"/>
    <p:sldId id="306" r:id="rId13"/>
  </p:sldIdLst>
  <p:sldSz cx="9144000" cy="6858000" type="screen4x3"/>
  <p:notesSz cx="6858000" cy="9144000"/>
  <p:defaultTextStyle>
    <a:defPPr>
      <a:defRPr lang="sv-S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FF9933"/>
    <a:srgbClr val="FF66CC"/>
    <a:srgbClr val="FF7C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64" y="-31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sidhuvu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3" name="Platshållare fö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970688C-9A48-4781-897A-2AB38E63DBE7}" type="datetimeFigureOut">
              <a:rPr lang="sv-SE" smtClean="0"/>
              <a:t>2015-05-12</a:t>
            </a:fld>
            <a:endParaRPr lang="sv-SE"/>
          </a:p>
        </p:txBody>
      </p:sp>
      <p:sp>
        <p:nvSpPr>
          <p:cNvPr id="4" name="Platshållare för bildobjekt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v-SE"/>
          </a:p>
        </p:txBody>
      </p:sp>
      <p:sp>
        <p:nvSpPr>
          <p:cNvPr id="5" name="Platshållare för anteckninga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CBB591-621B-4F8A-BDEC-56F03D8EF69A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2851605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Underrubrik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v-SE" smtClean="0"/>
              <a:t>Klicka här för att ändra format på underrubrik i bakgrunden</a:t>
            </a:r>
            <a:endParaRPr lang="sv-SE"/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78BB-F734-4CDD-8F1C-70654DB043FF}" type="datetimeFigureOut">
              <a:rPr lang="sv-SE" smtClean="0"/>
              <a:t>2015-05-12</a:t>
            </a:fld>
            <a:endParaRPr lang="sv-SE"/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A0D1D-884E-4EB7-A51A-02442319A8C1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9289112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78BB-F734-4CDD-8F1C-70654DB043FF}" type="datetimeFigureOut">
              <a:rPr lang="sv-SE" smtClean="0"/>
              <a:t>2015-05-12</a:t>
            </a:fld>
            <a:endParaRPr lang="sv-SE"/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A0D1D-884E-4EB7-A51A-02442319A8C1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4163109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vsnitts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78BB-F734-4CDD-8F1C-70654DB043FF}" type="datetimeFigureOut">
              <a:rPr lang="sv-SE" smtClean="0"/>
              <a:t>2015-05-12</a:t>
            </a:fld>
            <a:endParaRPr lang="sv-SE"/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A0D1D-884E-4EB7-A51A-02442319A8C1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0033896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vå innehållsdel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innehåll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5" name="Platshållare fö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78BB-F734-4CDD-8F1C-70654DB043FF}" type="datetimeFigureOut">
              <a:rPr lang="sv-SE" smtClean="0"/>
              <a:t>2015-05-12</a:t>
            </a:fld>
            <a:endParaRPr lang="sv-SE"/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A0D1D-884E-4EB7-A51A-02442319A8C1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6929851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Jämföre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5" name="Platshållare för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</p:txBody>
      </p:sp>
      <p:sp>
        <p:nvSpPr>
          <p:cNvPr id="6" name="Platshållare för innehåll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7" name="Platshållare fö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78BB-F734-4CDD-8F1C-70654DB043FF}" type="datetimeFigureOut">
              <a:rPr lang="sv-SE" smtClean="0"/>
              <a:t>2015-05-12</a:t>
            </a:fld>
            <a:endParaRPr lang="sv-SE"/>
          </a:p>
        </p:txBody>
      </p:sp>
      <p:sp>
        <p:nvSpPr>
          <p:cNvPr id="8" name="Platshållare för sidfo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9" name="Platshållare för bild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A0D1D-884E-4EB7-A51A-02442319A8C1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7818833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78BB-F734-4CDD-8F1C-70654DB043FF}" type="datetimeFigureOut">
              <a:rPr lang="sv-SE" smtClean="0"/>
              <a:t>2015-05-12</a:t>
            </a:fld>
            <a:endParaRPr lang="sv-SE"/>
          </a:p>
        </p:txBody>
      </p:sp>
      <p:sp>
        <p:nvSpPr>
          <p:cNvPr id="4" name="Platshållare för sidfo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5" name="Platshållare för bild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A0D1D-884E-4EB7-A51A-02442319A8C1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41972403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78BB-F734-4CDD-8F1C-70654DB043FF}" type="datetimeFigureOut">
              <a:rPr lang="sv-SE" smtClean="0"/>
              <a:t>2015-05-12</a:t>
            </a:fld>
            <a:endParaRPr lang="sv-SE"/>
          </a:p>
        </p:txBody>
      </p:sp>
      <p:sp>
        <p:nvSpPr>
          <p:cNvPr id="3" name="Platshållare för sidfo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A0D1D-884E-4EB7-A51A-02442319A8C1}" type="slidenum">
              <a:rPr lang="sv-SE" smtClean="0"/>
              <a:t>‹#›</a:t>
            </a:fld>
            <a:endParaRPr lang="sv-SE"/>
          </a:p>
        </p:txBody>
      </p:sp>
      <p:pic>
        <p:nvPicPr>
          <p:cNvPr id="6" name="Bildobjekt 5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58656"/>
            <a:ext cx="9144000" cy="5940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3192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nehåll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</p:txBody>
      </p:sp>
      <p:sp>
        <p:nvSpPr>
          <p:cNvPr id="5" name="Platshållare fö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78BB-F734-4CDD-8F1C-70654DB043FF}" type="datetimeFigureOut">
              <a:rPr lang="sv-SE" smtClean="0"/>
              <a:t>2015-05-12</a:t>
            </a:fld>
            <a:endParaRPr lang="sv-SE"/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A0D1D-884E-4EB7-A51A-02442319A8C1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5296209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bild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v-SE"/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</p:txBody>
      </p:sp>
      <p:sp>
        <p:nvSpPr>
          <p:cNvPr id="5" name="Platshållare fö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78BB-F734-4CDD-8F1C-70654DB043FF}" type="datetimeFigureOut">
              <a:rPr lang="sv-SE" smtClean="0"/>
              <a:t>2015-05-12</a:t>
            </a:fld>
            <a:endParaRPr lang="sv-SE"/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A0D1D-884E-4EB7-A51A-02442319A8C1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3109176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Rubrik och lodrä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lodrät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78BB-F734-4CDD-8F1C-70654DB043FF}" type="datetimeFigureOut">
              <a:rPr lang="sv-SE" smtClean="0"/>
              <a:t>2015-05-12</a:t>
            </a:fld>
            <a:endParaRPr lang="sv-SE"/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A0D1D-884E-4EB7-A51A-02442319A8C1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8363797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ät rubrik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ät rubrik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lodrät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78BB-F734-4CDD-8F1C-70654DB043FF}" type="datetimeFigureOut">
              <a:rPr lang="sv-SE" smtClean="0"/>
              <a:t>2015-05-12</a:t>
            </a:fld>
            <a:endParaRPr lang="sv-SE"/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A0D1D-884E-4EB7-A51A-02442319A8C1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786845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rubrik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2F78BB-F734-4CDD-8F1C-70654DB043FF}" type="datetimeFigureOut">
              <a:rPr lang="sv-SE" smtClean="0"/>
              <a:t>2015-05-12</a:t>
            </a:fld>
            <a:endParaRPr lang="sv-SE"/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v-SE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6A0D1D-884E-4EB7-A51A-02442319A8C1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4949110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sv-SE" dirty="0" smtClean="0"/>
              <a:t>Dien Bien </a:t>
            </a:r>
            <a:r>
              <a:rPr lang="sv-SE" dirty="0" err="1" smtClean="0"/>
              <a:t>Phu</a:t>
            </a:r>
            <a:r>
              <a:rPr lang="sv-SE" dirty="0" smtClean="0"/>
              <a:t/>
            </a:r>
            <a:br>
              <a:rPr lang="sv-SE" dirty="0" smtClean="0"/>
            </a:br>
            <a:r>
              <a:rPr lang="sv-SE" dirty="0" smtClean="0"/>
              <a:t>The last </a:t>
            </a:r>
            <a:r>
              <a:rPr lang="sv-SE" dirty="0" err="1" smtClean="0"/>
              <a:t>gamble</a:t>
            </a:r>
            <a:endParaRPr lang="sv-SE" dirty="0"/>
          </a:p>
        </p:txBody>
      </p:sp>
      <p:sp>
        <p:nvSpPr>
          <p:cNvPr id="3" name="Underrubrik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sv-SE" dirty="0" smtClean="0"/>
              <a:t>Mats(</a:t>
            </a:r>
            <a:r>
              <a:rPr lang="sv-SE" dirty="0" err="1" smtClean="0"/>
              <a:t>Fr</a:t>
            </a:r>
            <a:r>
              <a:rPr lang="sv-SE" dirty="0" smtClean="0"/>
              <a:t>) vs Emmanuel(VM)</a:t>
            </a:r>
          </a:p>
          <a:p>
            <a:r>
              <a:rPr lang="sv-SE" dirty="0" smtClean="0"/>
              <a:t>Spring 2015</a:t>
            </a:r>
            <a:endParaRPr lang="sv-SE" dirty="0"/>
          </a:p>
        </p:txBody>
      </p:sp>
      <p:sp>
        <p:nvSpPr>
          <p:cNvPr id="26" name="textruta 25">
            <a:hlinkClick r:id="" action="ppaction://hlinkshowjump?jump=nextslide"/>
          </p:cNvPr>
          <p:cNvSpPr txBox="1"/>
          <p:nvPr/>
        </p:nvSpPr>
        <p:spPr>
          <a:xfrm>
            <a:off x="683568" y="5939988"/>
            <a:ext cx="1513684" cy="3693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sv-SE" dirty="0" err="1" smtClean="0"/>
              <a:t>Turn</a:t>
            </a:r>
            <a:r>
              <a:rPr lang="sv-SE" dirty="0" smtClean="0"/>
              <a:t> 1, Scen A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198135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Frihandsfigur 28"/>
          <p:cNvSpPr/>
          <p:nvPr/>
        </p:nvSpPr>
        <p:spPr>
          <a:xfrm>
            <a:off x="5530467" y="1382617"/>
            <a:ext cx="2572439" cy="44067"/>
          </a:xfrm>
          <a:custGeom>
            <a:avLst/>
            <a:gdLst>
              <a:gd name="connsiteX0" fmla="*/ 0 w 2572439"/>
              <a:gd name="connsiteY0" fmla="*/ 44067 h 44067"/>
              <a:gd name="connsiteX1" fmla="*/ 2572439 w 2572439"/>
              <a:gd name="connsiteY1" fmla="*/ 0 h 440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572439" h="44067">
                <a:moveTo>
                  <a:pt x="0" y="44067"/>
                </a:moveTo>
                <a:lnTo>
                  <a:pt x="2572439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8" name="Frihandsfigur 27"/>
          <p:cNvSpPr/>
          <p:nvPr/>
        </p:nvSpPr>
        <p:spPr>
          <a:xfrm>
            <a:off x="2770742" y="1096178"/>
            <a:ext cx="2759725" cy="1079653"/>
          </a:xfrm>
          <a:custGeom>
            <a:avLst/>
            <a:gdLst>
              <a:gd name="connsiteX0" fmla="*/ 0 w 2759725"/>
              <a:gd name="connsiteY0" fmla="*/ 1079653 h 1079653"/>
              <a:gd name="connsiteX1" fmla="*/ 407624 w 2759725"/>
              <a:gd name="connsiteY1" fmla="*/ 369065 h 1079653"/>
              <a:gd name="connsiteX2" fmla="*/ 1388125 w 2759725"/>
              <a:gd name="connsiteY2" fmla="*/ 0 h 1079653"/>
              <a:gd name="connsiteX3" fmla="*/ 1366092 w 2759725"/>
              <a:gd name="connsiteY3" fmla="*/ 561861 h 1079653"/>
              <a:gd name="connsiteX4" fmla="*/ 2759725 w 2759725"/>
              <a:gd name="connsiteY4" fmla="*/ 302964 h 10796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759725" h="1079653">
                <a:moveTo>
                  <a:pt x="0" y="1079653"/>
                </a:moveTo>
                <a:lnTo>
                  <a:pt x="407624" y="369065"/>
                </a:lnTo>
                <a:lnTo>
                  <a:pt x="1388125" y="0"/>
                </a:lnTo>
                <a:lnTo>
                  <a:pt x="1366092" y="561861"/>
                </a:lnTo>
                <a:lnTo>
                  <a:pt x="2759725" y="302964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7" name="Frihandsfigur 26"/>
          <p:cNvSpPr/>
          <p:nvPr/>
        </p:nvSpPr>
        <p:spPr>
          <a:xfrm>
            <a:off x="1801258" y="2599981"/>
            <a:ext cx="1217364" cy="2071171"/>
          </a:xfrm>
          <a:custGeom>
            <a:avLst/>
            <a:gdLst>
              <a:gd name="connsiteX0" fmla="*/ 0 w 1217364"/>
              <a:gd name="connsiteY0" fmla="*/ 2071171 h 2071171"/>
              <a:gd name="connsiteX1" fmla="*/ 99152 w 1217364"/>
              <a:gd name="connsiteY1" fmla="*/ 1861850 h 2071171"/>
              <a:gd name="connsiteX2" fmla="*/ 589402 w 1217364"/>
              <a:gd name="connsiteY2" fmla="*/ 1856342 h 2071171"/>
              <a:gd name="connsiteX3" fmla="*/ 512284 w 1217364"/>
              <a:gd name="connsiteY3" fmla="*/ 1085161 h 2071171"/>
              <a:gd name="connsiteX4" fmla="*/ 82626 w 1217364"/>
              <a:gd name="connsiteY4" fmla="*/ 875841 h 2071171"/>
              <a:gd name="connsiteX5" fmla="*/ 1217364 w 1217364"/>
              <a:gd name="connsiteY5" fmla="*/ 0 h 20711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7364" h="2071171">
                <a:moveTo>
                  <a:pt x="0" y="2071171"/>
                </a:moveTo>
                <a:lnTo>
                  <a:pt x="99152" y="1861850"/>
                </a:lnTo>
                <a:lnTo>
                  <a:pt x="589402" y="1856342"/>
                </a:lnTo>
                <a:lnTo>
                  <a:pt x="512284" y="1085161"/>
                </a:lnTo>
                <a:lnTo>
                  <a:pt x="82626" y="875841"/>
                </a:lnTo>
                <a:lnTo>
                  <a:pt x="1217364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3" name="Grupp 2"/>
          <p:cNvGrpSpPr/>
          <p:nvPr/>
        </p:nvGrpSpPr>
        <p:grpSpPr>
          <a:xfrm>
            <a:off x="1619672" y="3246846"/>
            <a:ext cx="576063" cy="364306"/>
            <a:chOff x="1259632" y="4509120"/>
            <a:chExt cx="576063" cy="364306"/>
          </a:xfrm>
        </p:grpSpPr>
        <p:sp>
          <p:nvSpPr>
            <p:cNvPr id="4" name="Rektangel 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102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" name="Rak 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Rak 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textruta 6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8" name="Rak 7"/>
            <p:cNvCxnSpPr>
              <a:stCxn id="4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Rak 8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Rak 9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upp 10"/>
          <p:cNvGrpSpPr/>
          <p:nvPr/>
        </p:nvGrpSpPr>
        <p:grpSpPr>
          <a:xfrm>
            <a:off x="1331640" y="3645024"/>
            <a:ext cx="576063" cy="364306"/>
            <a:chOff x="1259632" y="4509120"/>
            <a:chExt cx="576063" cy="364306"/>
          </a:xfrm>
        </p:grpSpPr>
        <p:sp>
          <p:nvSpPr>
            <p:cNvPr id="12" name="Rektangel 1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36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3" name="Rak 1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Rak 1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textruta 14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6" name="Rak 15"/>
            <p:cNvCxnSpPr>
              <a:stCxn id="1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Rak 16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Rak 17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" name="Grupp 18"/>
          <p:cNvGrpSpPr/>
          <p:nvPr/>
        </p:nvGrpSpPr>
        <p:grpSpPr>
          <a:xfrm>
            <a:off x="1402865" y="4221088"/>
            <a:ext cx="576063" cy="364306"/>
            <a:chOff x="1259632" y="4509120"/>
            <a:chExt cx="576063" cy="364306"/>
          </a:xfrm>
        </p:grpSpPr>
        <p:sp>
          <p:nvSpPr>
            <p:cNvPr id="20" name="Rektangel 19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88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1" name="Rak 20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Rak 21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textruta 22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24" name="Rak 23"/>
            <p:cNvCxnSpPr>
              <a:stCxn id="20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Rak 24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Rak 25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" name="Grupp 34"/>
          <p:cNvGrpSpPr/>
          <p:nvPr/>
        </p:nvGrpSpPr>
        <p:grpSpPr>
          <a:xfrm>
            <a:off x="5715929" y="1050223"/>
            <a:ext cx="576063" cy="364306"/>
            <a:chOff x="1259632" y="4509120"/>
            <a:chExt cx="576063" cy="364306"/>
          </a:xfrm>
        </p:grpSpPr>
        <p:sp>
          <p:nvSpPr>
            <p:cNvPr id="36" name="Rektangel 3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7" name="Rak 3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Rak 3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textruta 38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40" name="Rak 39"/>
            <p:cNvCxnSpPr>
              <a:stCxn id="3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Rak 40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Rak 41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3" name="Grupp 42"/>
          <p:cNvGrpSpPr/>
          <p:nvPr/>
        </p:nvGrpSpPr>
        <p:grpSpPr>
          <a:xfrm>
            <a:off x="6300193" y="1074563"/>
            <a:ext cx="576063" cy="364306"/>
            <a:chOff x="1259632" y="4509120"/>
            <a:chExt cx="576063" cy="364306"/>
          </a:xfrm>
        </p:grpSpPr>
        <p:sp>
          <p:nvSpPr>
            <p:cNvPr id="44" name="Rektangel 4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174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5" name="Rak 4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Rak 4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textruta 46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48" name="Rak 47"/>
            <p:cNvCxnSpPr>
              <a:stCxn id="44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Rak 48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Rak 49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1" name="Grupp 50"/>
          <p:cNvGrpSpPr/>
          <p:nvPr/>
        </p:nvGrpSpPr>
        <p:grpSpPr>
          <a:xfrm>
            <a:off x="2771800" y="1099748"/>
            <a:ext cx="576063" cy="364306"/>
            <a:chOff x="1259632" y="4509120"/>
            <a:chExt cx="576063" cy="364306"/>
          </a:xfrm>
        </p:grpSpPr>
        <p:sp>
          <p:nvSpPr>
            <p:cNvPr id="52" name="Rektangel 5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209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3" name="Rak 5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Rak 5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5" name="textruta 54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56" name="Rak 55"/>
            <p:cNvCxnSpPr>
              <a:stCxn id="5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Rak 56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Rak 57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9" name="Grupp 58"/>
          <p:cNvGrpSpPr/>
          <p:nvPr/>
        </p:nvGrpSpPr>
        <p:grpSpPr>
          <a:xfrm>
            <a:off x="4184432" y="842147"/>
            <a:ext cx="576063" cy="364306"/>
            <a:chOff x="1259632" y="4509120"/>
            <a:chExt cx="576063" cy="364306"/>
          </a:xfrm>
        </p:grpSpPr>
        <p:sp>
          <p:nvSpPr>
            <p:cNvPr id="60" name="Rektangel 59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141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1" name="Rak 60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Rak 61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3" name="textruta 62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64" name="Rak 63"/>
            <p:cNvCxnSpPr>
              <a:stCxn id="60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Rak 64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Rak 65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7" name="Grupp 66"/>
          <p:cNvGrpSpPr/>
          <p:nvPr/>
        </p:nvGrpSpPr>
        <p:grpSpPr>
          <a:xfrm>
            <a:off x="8060956" y="832446"/>
            <a:ext cx="576063" cy="364306"/>
            <a:chOff x="1259632" y="4509120"/>
            <a:chExt cx="576063" cy="364306"/>
          </a:xfrm>
        </p:grpSpPr>
        <p:sp>
          <p:nvSpPr>
            <p:cNvPr id="68" name="Rektangel 6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57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9" name="Rak 6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Rak 6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textruta 70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72" name="Rak 71"/>
            <p:cNvCxnSpPr>
              <a:stCxn id="68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Rak 72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Rak 73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5" name="Grupp 74"/>
          <p:cNvGrpSpPr/>
          <p:nvPr/>
        </p:nvGrpSpPr>
        <p:grpSpPr>
          <a:xfrm>
            <a:off x="8604449" y="836712"/>
            <a:ext cx="576063" cy="364306"/>
            <a:chOff x="1259632" y="4509120"/>
            <a:chExt cx="576063" cy="364306"/>
          </a:xfrm>
        </p:grpSpPr>
        <p:sp>
          <p:nvSpPr>
            <p:cNvPr id="76" name="Rektangel 7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77" name="Rak 7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Rak 7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9" name="textruta 78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80" name="Rak 79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Rak 80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0" name="Grupp 89"/>
          <p:cNvGrpSpPr/>
          <p:nvPr/>
        </p:nvGrpSpPr>
        <p:grpSpPr>
          <a:xfrm>
            <a:off x="6876256" y="1062772"/>
            <a:ext cx="576063" cy="364306"/>
            <a:chOff x="1259632" y="4509120"/>
            <a:chExt cx="576063" cy="364306"/>
          </a:xfrm>
        </p:grpSpPr>
        <p:sp>
          <p:nvSpPr>
            <p:cNvPr id="91" name="Rektangel 9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92" name="Rak 9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Rak 9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4" name="textruta 9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95" name="Rak 94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Rak 95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7" name="Grupp 96"/>
          <p:cNvGrpSpPr/>
          <p:nvPr/>
        </p:nvGrpSpPr>
        <p:grpSpPr>
          <a:xfrm>
            <a:off x="8053233" y="3109680"/>
            <a:ext cx="576063" cy="364306"/>
            <a:chOff x="1259632" y="4509120"/>
            <a:chExt cx="576063" cy="364306"/>
          </a:xfrm>
        </p:grpSpPr>
        <p:sp>
          <p:nvSpPr>
            <p:cNvPr id="98" name="Rektangel 9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99" name="Rak 9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Rak 9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1" name="textruta 100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102" name="Rak 101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Rak 102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4" name="Grupp 103"/>
          <p:cNvGrpSpPr/>
          <p:nvPr/>
        </p:nvGrpSpPr>
        <p:grpSpPr>
          <a:xfrm>
            <a:off x="4150604" y="1222497"/>
            <a:ext cx="576063" cy="364306"/>
            <a:chOff x="1259632" y="4509120"/>
            <a:chExt cx="576063" cy="364306"/>
          </a:xfrm>
        </p:grpSpPr>
        <p:sp>
          <p:nvSpPr>
            <p:cNvPr id="105" name="Rektangel 104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165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06" name="Rak 105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Rak 106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8" name="textruta 107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109" name="Rak 108"/>
            <p:cNvCxnSpPr>
              <a:stCxn id="105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Rak 109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Rak 110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2" name="textruta 111"/>
          <p:cNvSpPr txBox="1"/>
          <p:nvPr/>
        </p:nvSpPr>
        <p:spPr>
          <a:xfrm>
            <a:off x="3606083" y="116632"/>
            <a:ext cx="19769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 err="1" smtClean="0"/>
              <a:t>Turn</a:t>
            </a:r>
            <a:r>
              <a:rPr lang="sv-SE" dirty="0" smtClean="0"/>
              <a:t> 1 – Mar 13-15</a:t>
            </a:r>
            <a:endParaRPr lang="sv-SE" dirty="0"/>
          </a:p>
        </p:txBody>
      </p:sp>
      <p:grpSp>
        <p:nvGrpSpPr>
          <p:cNvPr id="117" name="Grupp 116"/>
          <p:cNvGrpSpPr/>
          <p:nvPr/>
        </p:nvGrpSpPr>
        <p:grpSpPr>
          <a:xfrm>
            <a:off x="910173" y="1467308"/>
            <a:ext cx="576063" cy="364306"/>
            <a:chOff x="1259632" y="4509120"/>
            <a:chExt cx="576063" cy="364306"/>
          </a:xfrm>
        </p:grpSpPr>
        <p:sp>
          <p:nvSpPr>
            <p:cNvPr id="118" name="Rektangel 11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19" name="Rak 11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Rak 11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1" name="textruta 120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122" name="Rak 121"/>
            <p:cNvCxnSpPr>
              <a:stCxn id="118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Rak 122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Rak 123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5" name="Grupp 124"/>
          <p:cNvGrpSpPr/>
          <p:nvPr/>
        </p:nvGrpSpPr>
        <p:grpSpPr>
          <a:xfrm>
            <a:off x="8604448" y="3109680"/>
            <a:ext cx="576063" cy="364306"/>
            <a:chOff x="1259632" y="4509120"/>
            <a:chExt cx="576063" cy="364306"/>
          </a:xfrm>
        </p:grpSpPr>
        <p:sp>
          <p:nvSpPr>
            <p:cNvPr id="126" name="Rektangel 12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27" name="Rak 12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Rak 12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9" name="textruta 128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148</a:t>
              </a:r>
              <a:endParaRPr lang="sv-SE" sz="700" b="1" dirty="0"/>
            </a:p>
          </p:txBody>
        </p:sp>
        <p:cxnSp>
          <p:nvCxnSpPr>
            <p:cNvPr id="130" name="Rak 129"/>
            <p:cNvCxnSpPr>
              <a:stCxn id="12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Rak 130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Rak 131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56" name="Rak 155"/>
          <p:cNvCxnSpPr/>
          <p:nvPr/>
        </p:nvCxnSpPr>
        <p:spPr>
          <a:xfrm flipH="1">
            <a:off x="4368083" y="3182888"/>
            <a:ext cx="28063" cy="72008"/>
          </a:xfrm>
          <a:prstGeom prst="line">
            <a:avLst/>
          </a:prstGeom>
          <a:ln w="28575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Frihandsfigur 29"/>
          <p:cNvSpPr/>
          <p:nvPr/>
        </p:nvSpPr>
        <p:spPr>
          <a:xfrm>
            <a:off x="8284684" y="1299990"/>
            <a:ext cx="771181" cy="0"/>
          </a:xfrm>
          <a:custGeom>
            <a:avLst/>
            <a:gdLst>
              <a:gd name="connsiteX0" fmla="*/ 0 w 771181"/>
              <a:gd name="connsiteY0" fmla="*/ 0 h 0"/>
              <a:gd name="connsiteX1" fmla="*/ 771181 w 771181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71181">
                <a:moveTo>
                  <a:pt x="0" y="0"/>
                </a:moveTo>
                <a:lnTo>
                  <a:pt x="771181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82" name="Grupp 81"/>
          <p:cNvGrpSpPr/>
          <p:nvPr/>
        </p:nvGrpSpPr>
        <p:grpSpPr>
          <a:xfrm>
            <a:off x="6191902" y="3797037"/>
            <a:ext cx="263167" cy="215915"/>
            <a:chOff x="3851920" y="2162069"/>
            <a:chExt cx="263167" cy="215915"/>
          </a:xfrm>
        </p:grpSpPr>
        <p:grpSp>
          <p:nvGrpSpPr>
            <p:cNvPr id="335" name="Grupp 334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336" name="Rektangel 335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337" name="Rak 336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8" name="Rak 337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0" name="Rak 339"/>
              <p:cNvCxnSpPr>
                <a:stCxn id="336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42" name="Grupp 341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343" name="Båge 342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344" name="Båge 343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367" name="Grupp 366"/>
          <p:cNvGrpSpPr/>
          <p:nvPr/>
        </p:nvGrpSpPr>
        <p:grpSpPr>
          <a:xfrm>
            <a:off x="6863111" y="3585634"/>
            <a:ext cx="263167" cy="215915"/>
            <a:chOff x="3851920" y="2162070"/>
            <a:chExt cx="263167" cy="215915"/>
          </a:xfrm>
        </p:grpSpPr>
        <p:grpSp>
          <p:nvGrpSpPr>
            <p:cNvPr id="368" name="Grupp 367"/>
            <p:cNvGrpSpPr/>
            <p:nvPr/>
          </p:nvGrpSpPr>
          <p:grpSpPr>
            <a:xfrm>
              <a:off x="3851920" y="2162070"/>
              <a:ext cx="263167" cy="215915"/>
              <a:chOff x="1259632" y="4509120"/>
              <a:chExt cx="425304" cy="347935"/>
            </a:xfrm>
          </p:grpSpPr>
          <p:sp>
            <p:nvSpPr>
              <p:cNvPr id="372" name="Rektangel 371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373" name="Rak 372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4" name="Rak 373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6" name="Rak 375"/>
              <p:cNvCxnSpPr>
                <a:stCxn id="372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69" name="Grupp 368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370" name="Båge 369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371" name="Båge 370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320" name="Grupp 319"/>
          <p:cNvGrpSpPr/>
          <p:nvPr/>
        </p:nvGrpSpPr>
        <p:grpSpPr>
          <a:xfrm>
            <a:off x="3617340" y="1389301"/>
            <a:ext cx="263167" cy="215915"/>
            <a:chOff x="1259632" y="4509120"/>
            <a:chExt cx="425304" cy="347935"/>
          </a:xfrm>
        </p:grpSpPr>
        <p:sp>
          <p:nvSpPr>
            <p:cNvPr id="321" name="Rektangel 32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22" name="Rak 32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3" name="Rak 32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5" name="Rak 324"/>
            <p:cNvCxnSpPr>
              <a:stCxn id="32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5" name="Grupp 84"/>
          <p:cNvGrpSpPr/>
          <p:nvPr/>
        </p:nvGrpSpPr>
        <p:grpSpPr>
          <a:xfrm>
            <a:off x="6681385" y="3848072"/>
            <a:ext cx="263167" cy="231187"/>
            <a:chOff x="3821693" y="2436987"/>
            <a:chExt cx="263167" cy="231187"/>
          </a:xfrm>
        </p:grpSpPr>
        <p:grpSp>
          <p:nvGrpSpPr>
            <p:cNvPr id="34" name="Grupp 33"/>
            <p:cNvGrpSpPr/>
            <p:nvPr/>
          </p:nvGrpSpPr>
          <p:grpSpPr>
            <a:xfrm>
              <a:off x="3821693" y="2489433"/>
              <a:ext cx="263167" cy="178741"/>
              <a:chOff x="3821693" y="2489433"/>
              <a:chExt cx="263167" cy="178741"/>
            </a:xfrm>
          </p:grpSpPr>
          <p:sp>
            <p:nvSpPr>
              <p:cNvPr id="346" name="Rektangel 345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33" name="Ellips 32"/>
              <p:cNvSpPr/>
              <p:nvPr/>
            </p:nvSpPr>
            <p:spPr>
              <a:xfrm>
                <a:off x="3881886" y="2546719"/>
                <a:ext cx="146978" cy="67411"/>
              </a:xfrm>
              <a:prstGeom prst="ellips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84" name="textruta 83"/>
            <p:cNvSpPr txBox="1"/>
            <p:nvPr/>
          </p:nvSpPr>
          <p:spPr>
            <a:xfrm>
              <a:off x="3909893" y="2436987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86" name="Grupp 85"/>
          <p:cNvGrpSpPr/>
          <p:nvPr/>
        </p:nvGrpSpPr>
        <p:grpSpPr>
          <a:xfrm>
            <a:off x="4147691" y="4455125"/>
            <a:ext cx="263167" cy="227795"/>
            <a:chOff x="3470177" y="2637898"/>
            <a:chExt cx="263167" cy="227795"/>
          </a:xfrm>
        </p:grpSpPr>
        <p:grpSp>
          <p:nvGrpSpPr>
            <p:cNvPr id="352" name="Grupp 351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355" name="Rektangel 354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354" name="Ellips 353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358" name="textruta 357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361" name="Grupp 360"/>
          <p:cNvGrpSpPr/>
          <p:nvPr/>
        </p:nvGrpSpPr>
        <p:grpSpPr>
          <a:xfrm>
            <a:off x="3939238" y="5255062"/>
            <a:ext cx="263167" cy="215915"/>
            <a:chOff x="1259632" y="4509120"/>
            <a:chExt cx="425304" cy="347935"/>
          </a:xfrm>
        </p:grpSpPr>
        <p:sp>
          <p:nvSpPr>
            <p:cNvPr id="362" name="Rektangel 36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63" name="Rak 36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4" name="Rak 36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6" name="Rak 365"/>
            <p:cNvCxnSpPr>
              <a:stCxn id="36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77" name="Grupp 376"/>
          <p:cNvGrpSpPr/>
          <p:nvPr/>
        </p:nvGrpSpPr>
        <p:grpSpPr>
          <a:xfrm>
            <a:off x="4740881" y="4245455"/>
            <a:ext cx="263167" cy="215915"/>
            <a:chOff x="1259632" y="4509120"/>
            <a:chExt cx="425304" cy="347935"/>
          </a:xfrm>
        </p:grpSpPr>
        <p:sp>
          <p:nvSpPr>
            <p:cNvPr id="378" name="Rektangel 37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79" name="Rak 37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0" name="Rak 37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2" name="Rak 381"/>
            <p:cNvCxnSpPr>
              <a:stCxn id="378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85" name="Grupp 484"/>
          <p:cNvGrpSpPr/>
          <p:nvPr/>
        </p:nvGrpSpPr>
        <p:grpSpPr>
          <a:xfrm>
            <a:off x="3084001" y="5077081"/>
            <a:ext cx="263167" cy="215915"/>
            <a:chOff x="1259632" y="4509120"/>
            <a:chExt cx="425304" cy="347935"/>
          </a:xfrm>
        </p:grpSpPr>
        <p:sp>
          <p:nvSpPr>
            <p:cNvPr id="486" name="Rektangel 48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87" name="Rak 48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8" name="Rak 48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0" name="Rak 489"/>
            <p:cNvCxnSpPr>
              <a:stCxn id="48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91" name="Grupp 490"/>
          <p:cNvGrpSpPr/>
          <p:nvPr/>
        </p:nvGrpSpPr>
        <p:grpSpPr>
          <a:xfrm>
            <a:off x="3197799" y="4844135"/>
            <a:ext cx="263167" cy="215915"/>
            <a:chOff x="1259632" y="4509120"/>
            <a:chExt cx="425304" cy="347935"/>
          </a:xfrm>
        </p:grpSpPr>
        <p:sp>
          <p:nvSpPr>
            <p:cNvPr id="492" name="Rektangel 49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93" name="Rak 49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4" name="Rak 49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5" name="Rak 494"/>
            <p:cNvCxnSpPr>
              <a:stCxn id="49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96" name="Grupp 495"/>
          <p:cNvGrpSpPr/>
          <p:nvPr/>
        </p:nvGrpSpPr>
        <p:grpSpPr>
          <a:xfrm>
            <a:off x="4193194" y="4427839"/>
            <a:ext cx="263167" cy="215915"/>
            <a:chOff x="1259632" y="4509120"/>
            <a:chExt cx="425304" cy="347935"/>
          </a:xfrm>
        </p:grpSpPr>
        <p:sp>
          <p:nvSpPr>
            <p:cNvPr id="497" name="Rektangel 49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98" name="Rak 49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9" name="Rak 49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0" name="Rak 499"/>
            <p:cNvCxnSpPr>
              <a:stCxn id="49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01" name="Grupp 500"/>
          <p:cNvGrpSpPr/>
          <p:nvPr/>
        </p:nvGrpSpPr>
        <p:grpSpPr>
          <a:xfrm>
            <a:off x="5598684" y="4938716"/>
            <a:ext cx="263167" cy="215915"/>
            <a:chOff x="1259632" y="4509120"/>
            <a:chExt cx="425304" cy="347935"/>
          </a:xfrm>
        </p:grpSpPr>
        <p:sp>
          <p:nvSpPr>
            <p:cNvPr id="502" name="Rektangel 50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03" name="Rak 50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4" name="Rak 50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5" name="Rak 504"/>
            <p:cNvCxnSpPr>
              <a:stCxn id="50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06" name="Grupp 505"/>
          <p:cNvGrpSpPr/>
          <p:nvPr/>
        </p:nvGrpSpPr>
        <p:grpSpPr>
          <a:xfrm>
            <a:off x="5681825" y="5468462"/>
            <a:ext cx="263167" cy="215915"/>
            <a:chOff x="1259632" y="4509120"/>
            <a:chExt cx="425304" cy="347935"/>
          </a:xfrm>
        </p:grpSpPr>
        <p:sp>
          <p:nvSpPr>
            <p:cNvPr id="507" name="Rektangel 50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08" name="Rak 50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9" name="Rak 50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0" name="Rak 509"/>
            <p:cNvCxnSpPr>
              <a:stCxn id="50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11" name="Grupp 510"/>
          <p:cNvGrpSpPr/>
          <p:nvPr/>
        </p:nvGrpSpPr>
        <p:grpSpPr>
          <a:xfrm>
            <a:off x="5971974" y="5455759"/>
            <a:ext cx="263167" cy="215915"/>
            <a:chOff x="1259632" y="4509120"/>
            <a:chExt cx="425304" cy="347935"/>
          </a:xfrm>
        </p:grpSpPr>
        <p:sp>
          <p:nvSpPr>
            <p:cNvPr id="512" name="Rektangel 51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13" name="Rak 51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4" name="Rak 51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5" name="Rak 514"/>
            <p:cNvCxnSpPr>
              <a:stCxn id="51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16" name="Grupp 515"/>
          <p:cNvGrpSpPr/>
          <p:nvPr/>
        </p:nvGrpSpPr>
        <p:grpSpPr>
          <a:xfrm>
            <a:off x="6291993" y="4870550"/>
            <a:ext cx="263167" cy="215915"/>
            <a:chOff x="1259632" y="4509120"/>
            <a:chExt cx="425304" cy="347935"/>
          </a:xfrm>
        </p:grpSpPr>
        <p:sp>
          <p:nvSpPr>
            <p:cNvPr id="517" name="Rektangel 51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18" name="Rak 51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9" name="Rak 51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0" name="Rak 519"/>
            <p:cNvCxnSpPr>
              <a:stCxn id="51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21" name="Grupp 520"/>
          <p:cNvGrpSpPr/>
          <p:nvPr/>
        </p:nvGrpSpPr>
        <p:grpSpPr>
          <a:xfrm>
            <a:off x="6857487" y="4653444"/>
            <a:ext cx="263167" cy="215915"/>
            <a:chOff x="1259632" y="4509120"/>
            <a:chExt cx="425304" cy="347935"/>
          </a:xfrm>
        </p:grpSpPr>
        <p:sp>
          <p:nvSpPr>
            <p:cNvPr id="522" name="Rektangel 52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23" name="Rak 52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4" name="Rak 52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5" name="Rak 524"/>
            <p:cNvCxnSpPr>
              <a:stCxn id="52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26" name="Grupp 525"/>
          <p:cNvGrpSpPr/>
          <p:nvPr/>
        </p:nvGrpSpPr>
        <p:grpSpPr>
          <a:xfrm>
            <a:off x="5543343" y="4050184"/>
            <a:ext cx="263167" cy="215915"/>
            <a:chOff x="1259632" y="4509120"/>
            <a:chExt cx="425304" cy="347935"/>
          </a:xfrm>
        </p:grpSpPr>
        <p:sp>
          <p:nvSpPr>
            <p:cNvPr id="527" name="Rektangel 52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28" name="Rak 52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9" name="Rak 52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0" name="Rak 529"/>
            <p:cNvCxnSpPr>
              <a:stCxn id="52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31" name="Grupp 530"/>
          <p:cNvGrpSpPr/>
          <p:nvPr/>
        </p:nvGrpSpPr>
        <p:grpSpPr>
          <a:xfrm>
            <a:off x="5861822" y="4055805"/>
            <a:ext cx="263167" cy="215915"/>
            <a:chOff x="1259632" y="4509120"/>
            <a:chExt cx="425304" cy="347935"/>
          </a:xfrm>
        </p:grpSpPr>
        <p:sp>
          <p:nvSpPr>
            <p:cNvPr id="532" name="Rektangel 53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33" name="Rak 53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4" name="Rak 53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5" name="Rak 534"/>
            <p:cNvCxnSpPr>
              <a:stCxn id="53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36" name="Grupp 535"/>
          <p:cNvGrpSpPr/>
          <p:nvPr/>
        </p:nvGrpSpPr>
        <p:grpSpPr>
          <a:xfrm>
            <a:off x="1937877" y="3835160"/>
            <a:ext cx="263167" cy="215915"/>
            <a:chOff x="1259632" y="4509120"/>
            <a:chExt cx="425304" cy="347935"/>
          </a:xfrm>
        </p:grpSpPr>
        <p:sp>
          <p:nvSpPr>
            <p:cNvPr id="537" name="Rektangel 53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38" name="Rak 53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9" name="Rak 53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0" name="Rak 539"/>
            <p:cNvCxnSpPr>
              <a:stCxn id="53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41" name="Grupp 540"/>
          <p:cNvGrpSpPr/>
          <p:nvPr/>
        </p:nvGrpSpPr>
        <p:grpSpPr>
          <a:xfrm>
            <a:off x="2166660" y="3866530"/>
            <a:ext cx="263167" cy="215915"/>
            <a:chOff x="1259632" y="4509120"/>
            <a:chExt cx="425304" cy="347935"/>
          </a:xfrm>
        </p:grpSpPr>
        <p:sp>
          <p:nvSpPr>
            <p:cNvPr id="542" name="Rektangel 54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43" name="Rak 54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4" name="Rak 54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5" name="Rak 544"/>
            <p:cNvCxnSpPr>
              <a:stCxn id="54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46" name="Grupp 545"/>
          <p:cNvGrpSpPr/>
          <p:nvPr/>
        </p:nvGrpSpPr>
        <p:grpSpPr>
          <a:xfrm>
            <a:off x="2095708" y="4079259"/>
            <a:ext cx="263167" cy="215915"/>
            <a:chOff x="1259632" y="4509120"/>
            <a:chExt cx="425304" cy="347935"/>
          </a:xfrm>
        </p:grpSpPr>
        <p:sp>
          <p:nvSpPr>
            <p:cNvPr id="547" name="Rektangel 54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48" name="Rak 54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9" name="Rak 54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0" name="Rak 549"/>
            <p:cNvCxnSpPr>
              <a:stCxn id="54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51" name="Grupp 550"/>
          <p:cNvGrpSpPr/>
          <p:nvPr/>
        </p:nvGrpSpPr>
        <p:grpSpPr>
          <a:xfrm>
            <a:off x="1794509" y="4055805"/>
            <a:ext cx="263167" cy="215915"/>
            <a:chOff x="1259632" y="4509120"/>
            <a:chExt cx="425304" cy="347935"/>
          </a:xfrm>
        </p:grpSpPr>
        <p:sp>
          <p:nvSpPr>
            <p:cNvPr id="552" name="Rektangel 55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53" name="Rak 55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4" name="Rak 55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5" name="Rak 554"/>
            <p:cNvCxnSpPr>
              <a:stCxn id="55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56" name="Grupp 555"/>
          <p:cNvGrpSpPr/>
          <p:nvPr/>
        </p:nvGrpSpPr>
        <p:grpSpPr>
          <a:xfrm>
            <a:off x="2140751" y="4143081"/>
            <a:ext cx="263167" cy="215915"/>
            <a:chOff x="1259632" y="4509120"/>
            <a:chExt cx="425304" cy="347935"/>
          </a:xfrm>
        </p:grpSpPr>
        <p:sp>
          <p:nvSpPr>
            <p:cNvPr id="557" name="Rektangel 55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58" name="Rak 55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9" name="Rak 55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0" name="Rak 559"/>
            <p:cNvCxnSpPr>
              <a:stCxn id="55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61" name="Grupp 560"/>
          <p:cNvGrpSpPr/>
          <p:nvPr/>
        </p:nvGrpSpPr>
        <p:grpSpPr>
          <a:xfrm>
            <a:off x="2228985" y="3808556"/>
            <a:ext cx="263167" cy="227795"/>
            <a:chOff x="3470177" y="2637898"/>
            <a:chExt cx="263167" cy="227795"/>
          </a:xfrm>
        </p:grpSpPr>
        <p:grpSp>
          <p:nvGrpSpPr>
            <p:cNvPr id="562" name="Grupp 561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564" name="Rektangel 563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565" name="Ellips 564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563" name="textruta 562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566" name="Grupp 565"/>
          <p:cNvGrpSpPr/>
          <p:nvPr/>
        </p:nvGrpSpPr>
        <p:grpSpPr>
          <a:xfrm>
            <a:off x="6546275" y="4066356"/>
            <a:ext cx="263167" cy="227795"/>
            <a:chOff x="3470177" y="2637898"/>
            <a:chExt cx="263167" cy="227795"/>
          </a:xfrm>
        </p:grpSpPr>
        <p:grpSp>
          <p:nvGrpSpPr>
            <p:cNvPr id="567" name="Grupp 566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569" name="Rektangel 568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570" name="Ellips 569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568" name="textruta 567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571" name="Grupp 570"/>
          <p:cNvGrpSpPr/>
          <p:nvPr/>
        </p:nvGrpSpPr>
        <p:grpSpPr>
          <a:xfrm>
            <a:off x="5987430" y="3457615"/>
            <a:ext cx="263167" cy="227795"/>
            <a:chOff x="3470177" y="2637898"/>
            <a:chExt cx="263167" cy="227795"/>
          </a:xfrm>
        </p:grpSpPr>
        <p:grpSp>
          <p:nvGrpSpPr>
            <p:cNvPr id="572" name="Grupp 571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574" name="Rektangel 573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575" name="Ellips 574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573" name="textruta 572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576" name="Grupp 575"/>
          <p:cNvGrpSpPr/>
          <p:nvPr/>
        </p:nvGrpSpPr>
        <p:grpSpPr>
          <a:xfrm>
            <a:off x="6124010" y="3644538"/>
            <a:ext cx="263167" cy="227795"/>
            <a:chOff x="3470177" y="2637898"/>
            <a:chExt cx="263167" cy="227795"/>
          </a:xfrm>
        </p:grpSpPr>
        <p:grpSp>
          <p:nvGrpSpPr>
            <p:cNvPr id="577" name="Grupp 576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579" name="Rektangel 578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580" name="Ellips 579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578" name="textruta 577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581" name="Grupp 580"/>
          <p:cNvGrpSpPr/>
          <p:nvPr/>
        </p:nvGrpSpPr>
        <p:grpSpPr>
          <a:xfrm>
            <a:off x="5890533" y="3669064"/>
            <a:ext cx="263167" cy="227795"/>
            <a:chOff x="3470177" y="2637898"/>
            <a:chExt cx="263167" cy="227795"/>
          </a:xfrm>
        </p:grpSpPr>
        <p:grpSp>
          <p:nvGrpSpPr>
            <p:cNvPr id="582" name="Grupp 581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584" name="Rektangel 583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585" name="Ellips 584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583" name="textruta 582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586" name="Grupp 585"/>
          <p:cNvGrpSpPr/>
          <p:nvPr/>
        </p:nvGrpSpPr>
        <p:grpSpPr>
          <a:xfrm>
            <a:off x="5604977" y="3623132"/>
            <a:ext cx="263167" cy="227795"/>
            <a:chOff x="3470177" y="2637898"/>
            <a:chExt cx="263167" cy="227795"/>
          </a:xfrm>
        </p:grpSpPr>
        <p:grpSp>
          <p:nvGrpSpPr>
            <p:cNvPr id="587" name="Grupp 586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589" name="Rektangel 588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590" name="Ellips 589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588" name="textruta 587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591" name="Grupp 590"/>
          <p:cNvGrpSpPr/>
          <p:nvPr/>
        </p:nvGrpSpPr>
        <p:grpSpPr>
          <a:xfrm>
            <a:off x="5583442" y="3644538"/>
            <a:ext cx="263167" cy="227795"/>
            <a:chOff x="3470177" y="2637898"/>
            <a:chExt cx="263167" cy="227795"/>
          </a:xfrm>
        </p:grpSpPr>
        <p:grpSp>
          <p:nvGrpSpPr>
            <p:cNvPr id="592" name="Grupp 591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594" name="Rektangel 593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595" name="Ellips 594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593" name="textruta 592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596" name="Grupp 595"/>
          <p:cNvGrpSpPr/>
          <p:nvPr/>
        </p:nvGrpSpPr>
        <p:grpSpPr>
          <a:xfrm>
            <a:off x="6428402" y="3844086"/>
            <a:ext cx="263167" cy="227795"/>
            <a:chOff x="3470177" y="2637898"/>
            <a:chExt cx="263167" cy="227795"/>
          </a:xfrm>
        </p:grpSpPr>
        <p:grpSp>
          <p:nvGrpSpPr>
            <p:cNvPr id="597" name="Grupp 596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599" name="Rektangel 598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600" name="Ellips 599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598" name="textruta 597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601" name="Grupp 600"/>
          <p:cNvGrpSpPr/>
          <p:nvPr/>
        </p:nvGrpSpPr>
        <p:grpSpPr>
          <a:xfrm>
            <a:off x="6431928" y="3021860"/>
            <a:ext cx="263167" cy="227795"/>
            <a:chOff x="3470177" y="2637898"/>
            <a:chExt cx="263167" cy="227795"/>
          </a:xfrm>
        </p:grpSpPr>
        <p:grpSp>
          <p:nvGrpSpPr>
            <p:cNvPr id="602" name="Grupp 601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604" name="Rektangel 603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605" name="Ellips 604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603" name="textruta 602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606" name="Grupp 605"/>
          <p:cNvGrpSpPr/>
          <p:nvPr/>
        </p:nvGrpSpPr>
        <p:grpSpPr>
          <a:xfrm>
            <a:off x="5418658" y="2992631"/>
            <a:ext cx="263167" cy="227795"/>
            <a:chOff x="3470177" y="2637898"/>
            <a:chExt cx="263167" cy="227795"/>
          </a:xfrm>
        </p:grpSpPr>
        <p:grpSp>
          <p:nvGrpSpPr>
            <p:cNvPr id="607" name="Grupp 606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609" name="Rektangel 608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610" name="Ellips 609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608" name="textruta 607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611" name="Grupp 610"/>
          <p:cNvGrpSpPr/>
          <p:nvPr/>
        </p:nvGrpSpPr>
        <p:grpSpPr>
          <a:xfrm>
            <a:off x="4954029" y="2213504"/>
            <a:ext cx="263167" cy="227795"/>
            <a:chOff x="3470177" y="2637898"/>
            <a:chExt cx="263167" cy="227795"/>
          </a:xfrm>
        </p:grpSpPr>
        <p:grpSp>
          <p:nvGrpSpPr>
            <p:cNvPr id="612" name="Grupp 611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614" name="Rektangel 613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615" name="Ellips 614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613" name="textruta 612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616" name="Grupp 615"/>
          <p:cNvGrpSpPr/>
          <p:nvPr/>
        </p:nvGrpSpPr>
        <p:grpSpPr>
          <a:xfrm>
            <a:off x="5240370" y="2195837"/>
            <a:ext cx="263167" cy="227795"/>
            <a:chOff x="3470177" y="2637898"/>
            <a:chExt cx="263167" cy="227795"/>
          </a:xfrm>
        </p:grpSpPr>
        <p:grpSp>
          <p:nvGrpSpPr>
            <p:cNvPr id="617" name="Grupp 616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619" name="Rektangel 618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620" name="Ellips 619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618" name="textruta 617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621" name="Grupp 620"/>
          <p:cNvGrpSpPr/>
          <p:nvPr/>
        </p:nvGrpSpPr>
        <p:grpSpPr>
          <a:xfrm>
            <a:off x="4399376" y="2778201"/>
            <a:ext cx="263167" cy="227795"/>
            <a:chOff x="3470177" y="2637898"/>
            <a:chExt cx="263167" cy="227795"/>
          </a:xfrm>
        </p:grpSpPr>
        <p:grpSp>
          <p:nvGrpSpPr>
            <p:cNvPr id="622" name="Grupp 621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624" name="Rektangel 623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625" name="Ellips 624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623" name="textruta 622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626" name="Grupp 625"/>
          <p:cNvGrpSpPr/>
          <p:nvPr/>
        </p:nvGrpSpPr>
        <p:grpSpPr>
          <a:xfrm>
            <a:off x="4463186" y="2751463"/>
            <a:ext cx="263167" cy="215915"/>
            <a:chOff x="1259632" y="4509120"/>
            <a:chExt cx="425304" cy="347935"/>
          </a:xfrm>
        </p:grpSpPr>
        <p:sp>
          <p:nvSpPr>
            <p:cNvPr id="627" name="Rektangel 62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28" name="Rak 62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9" name="Rak 62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0" name="Rak 629"/>
            <p:cNvCxnSpPr>
              <a:stCxn id="62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31" name="Grupp 630"/>
          <p:cNvGrpSpPr/>
          <p:nvPr/>
        </p:nvGrpSpPr>
        <p:grpSpPr>
          <a:xfrm>
            <a:off x="5480514" y="2186447"/>
            <a:ext cx="263167" cy="215915"/>
            <a:chOff x="1259632" y="4509120"/>
            <a:chExt cx="425304" cy="347935"/>
          </a:xfrm>
        </p:grpSpPr>
        <p:sp>
          <p:nvSpPr>
            <p:cNvPr id="632" name="Rektangel 63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33" name="Rak 63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4" name="Rak 63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5" name="Rak 634"/>
            <p:cNvCxnSpPr>
              <a:stCxn id="63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36" name="Grupp 635"/>
          <p:cNvGrpSpPr/>
          <p:nvPr/>
        </p:nvGrpSpPr>
        <p:grpSpPr>
          <a:xfrm>
            <a:off x="5108787" y="1997589"/>
            <a:ext cx="263167" cy="215915"/>
            <a:chOff x="1259632" y="4509120"/>
            <a:chExt cx="425304" cy="347935"/>
          </a:xfrm>
        </p:grpSpPr>
        <p:sp>
          <p:nvSpPr>
            <p:cNvPr id="637" name="Rektangel 63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38" name="Rak 63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9" name="Rak 63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0" name="Rak 639"/>
            <p:cNvCxnSpPr>
              <a:stCxn id="63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41" name="Grupp 640"/>
          <p:cNvGrpSpPr/>
          <p:nvPr/>
        </p:nvGrpSpPr>
        <p:grpSpPr>
          <a:xfrm>
            <a:off x="4979062" y="2183875"/>
            <a:ext cx="263167" cy="215915"/>
            <a:chOff x="1259632" y="4509120"/>
            <a:chExt cx="425304" cy="347935"/>
          </a:xfrm>
        </p:grpSpPr>
        <p:sp>
          <p:nvSpPr>
            <p:cNvPr id="642" name="Rektangel 64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43" name="Rak 64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4" name="Rak 64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5" name="Rak 644"/>
            <p:cNvCxnSpPr>
              <a:stCxn id="64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46" name="Grupp 645"/>
          <p:cNvGrpSpPr/>
          <p:nvPr/>
        </p:nvGrpSpPr>
        <p:grpSpPr>
          <a:xfrm>
            <a:off x="6316340" y="2399790"/>
            <a:ext cx="263167" cy="215915"/>
            <a:chOff x="1259632" y="4509120"/>
            <a:chExt cx="425304" cy="347935"/>
          </a:xfrm>
        </p:grpSpPr>
        <p:sp>
          <p:nvSpPr>
            <p:cNvPr id="647" name="Rektangel 64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48" name="Rak 64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9" name="Rak 64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0" name="Rak 649"/>
            <p:cNvCxnSpPr>
              <a:stCxn id="64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51" name="Grupp 650"/>
          <p:cNvGrpSpPr/>
          <p:nvPr/>
        </p:nvGrpSpPr>
        <p:grpSpPr>
          <a:xfrm>
            <a:off x="5944992" y="2193386"/>
            <a:ext cx="263167" cy="215915"/>
            <a:chOff x="1259632" y="4509120"/>
            <a:chExt cx="425304" cy="347935"/>
          </a:xfrm>
        </p:grpSpPr>
        <p:sp>
          <p:nvSpPr>
            <p:cNvPr id="652" name="Rektangel 65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53" name="Rak 65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4" name="Rak 65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5" name="Rak 654"/>
            <p:cNvCxnSpPr>
              <a:stCxn id="65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56" name="Grupp 655"/>
          <p:cNvGrpSpPr/>
          <p:nvPr/>
        </p:nvGrpSpPr>
        <p:grpSpPr>
          <a:xfrm>
            <a:off x="7139746" y="2607156"/>
            <a:ext cx="263167" cy="215915"/>
            <a:chOff x="1259632" y="4509120"/>
            <a:chExt cx="425304" cy="347935"/>
          </a:xfrm>
        </p:grpSpPr>
        <p:sp>
          <p:nvSpPr>
            <p:cNvPr id="657" name="Rektangel 65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58" name="Rak 65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9" name="Rak 65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0" name="Rak 659"/>
            <p:cNvCxnSpPr>
              <a:stCxn id="65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61" name="Grupp 660"/>
          <p:cNvGrpSpPr/>
          <p:nvPr/>
        </p:nvGrpSpPr>
        <p:grpSpPr>
          <a:xfrm>
            <a:off x="7268916" y="2384858"/>
            <a:ext cx="263167" cy="215915"/>
            <a:chOff x="1259632" y="4509120"/>
            <a:chExt cx="425304" cy="347935"/>
          </a:xfrm>
        </p:grpSpPr>
        <p:sp>
          <p:nvSpPr>
            <p:cNvPr id="662" name="Rektangel 66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63" name="Rak 66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4" name="Rak 66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5" name="Rak 664"/>
            <p:cNvCxnSpPr>
              <a:stCxn id="66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66" name="Grupp 665"/>
          <p:cNvGrpSpPr/>
          <p:nvPr/>
        </p:nvGrpSpPr>
        <p:grpSpPr>
          <a:xfrm>
            <a:off x="5220515" y="3001722"/>
            <a:ext cx="263167" cy="215915"/>
            <a:chOff x="1259632" y="4509120"/>
            <a:chExt cx="425304" cy="347935"/>
          </a:xfrm>
        </p:grpSpPr>
        <p:sp>
          <p:nvSpPr>
            <p:cNvPr id="667" name="Rektangel 66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68" name="Rak 66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9" name="Rak 66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0" name="Rak 669"/>
            <p:cNvCxnSpPr>
              <a:stCxn id="66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71" name="Grupp 670"/>
          <p:cNvGrpSpPr/>
          <p:nvPr/>
        </p:nvGrpSpPr>
        <p:grpSpPr>
          <a:xfrm>
            <a:off x="7492750" y="3215844"/>
            <a:ext cx="263167" cy="215915"/>
            <a:chOff x="1259632" y="4509120"/>
            <a:chExt cx="425304" cy="347935"/>
          </a:xfrm>
        </p:grpSpPr>
        <p:sp>
          <p:nvSpPr>
            <p:cNvPr id="672" name="Rektangel 67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73" name="Rak 67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4" name="Rak 67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5" name="Rak 674"/>
            <p:cNvCxnSpPr>
              <a:stCxn id="67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76" name="Grupp 675"/>
          <p:cNvGrpSpPr/>
          <p:nvPr/>
        </p:nvGrpSpPr>
        <p:grpSpPr>
          <a:xfrm>
            <a:off x="6571112" y="4046912"/>
            <a:ext cx="263167" cy="215915"/>
            <a:chOff x="1259632" y="4509120"/>
            <a:chExt cx="425304" cy="347935"/>
          </a:xfrm>
        </p:grpSpPr>
        <p:sp>
          <p:nvSpPr>
            <p:cNvPr id="677" name="Rektangel 67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78" name="Rak 67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9" name="Rak 67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0" name="Rak 679"/>
            <p:cNvCxnSpPr>
              <a:stCxn id="67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81" name="Grupp 680"/>
          <p:cNvGrpSpPr/>
          <p:nvPr/>
        </p:nvGrpSpPr>
        <p:grpSpPr>
          <a:xfrm>
            <a:off x="7157922" y="3426860"/>
            <a:ext cx="263167" cy="215915"/>
            <a:chOff x="1259632" y="4509120"/>
            <a:chExt cx="425304" cy="347935"/>
          </a:xfrm>
        </p:grpSpPr>
        <p:sp>
          <p:nvSpPr>
            <p:cNvPr id="682" name="Rektangel 68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83" name="Rak 68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4" name="Rak 68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5" name="Rak 684"/>
            <p:cNvCxnSpPr>
              <a:stCxn id="68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86" name="Grupp 685"/>
          <p:cNvGrpSpPr/>
          <p:nvPr/>
        </p:nvGrpSpPr>
        <p:grpSpPr>
          <a:xfrm>
            <a:off x="5693383" y="3445446"/>
            <a:ext cx="263167" cy="215915"/>
            <a:chOff x="1259632" y="4509120"/>
            <a:chExt cx="425304" cy="347935"/>
          </a:xfrm>
        </p:grpSpPr>
        <p:sp>
          <p:nvSpPr>
            <p:cNvPr id="687" name="Rektangel 68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88" name="Rak 68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9" name="Rak 68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0" name="Rak 689"/>
            <p:cNvCxnSpPr>
              <a:stCxn id="68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91" name="Grupp 690"/>
          <p:cNvGrpSpPr/>
          <p:nvPr/>
        </p:nvGrpSpPr>
        <p:grpSpPr>
          <a:xfrm>
            <a:off x="6106360" y="3200262"/>
            <a:ext cx="263167" cy="215915"/>
            <a:chOff x="1259632" y="4509120"/>
            <a:chExt cx="425304" cy="347935"/>
          </a:xfrm>
        </p:grpSpPr>
        <p:sp>
          <p:nvSpPr>
            <p:cNvPr id="692" name="Rektangel 69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93" name="Rak 69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4" name="Rak 69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5" name="Rak 694"/>
            <p:cNvCxnSpPr>
              <a:stCxn id="69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96" name="Grupp 695"/>
          <p:cNvGrpSpPr/>
          <p:nvPr/>
        </p:nvGrpSpPr>
        <p:grpSpPr>
          <a:xfrm>
            <a:off x="5827565" y="3225993"/>
            <a:ext cx="263167" cy="215915"/>
            <a:chOff x="1259632" y="4509120"/>
            <a:chExt cx="425304" cy="347935"/>
          </a:xfrm>
        </p:grpSpPr>
        <p:sp>
          <p:nvSpPr>
            <p:cNvPr id="697" name="Rektangel 69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98" name="Rak 69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9" name="Rak 69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0" name="Rak 699"/>
            <p:cNvCxnSpPr>
              <a:stCxn id="69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01" name="Grupp 700"/>
          <p:cNvGrpSpPr/>
          <p:nvPr/>
        </p:nvGrpSpPr>
        <p:grpSpPr>
          <a:xfrm>
            <a:off x="3543821" y="1427078"/>
            <a:ext cx="263167" cy="215915"/>
            <a:chOff x="1259632" y="4509120"/>
            <a:chExt cx="425304" cy="347935"/>
          </a:xfrm>
        </p:grpSpPr>
        <p:sp>
          <p:nvSpPr>
            <p:cNvPr id="702" name="Rektangel 70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703" name="Rak 70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4" name="Rak 70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5" name="Rak 704"/>
            <p:cNvCxnSpPr>
              <a:stCxn id="70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06" name="Grupp 705"/>
          <p:cNvGrpSpPr/>
          <p:nvPr/>
        </p:nvGrpSpPr>
        <p:grpSpPr>
          <a:xfrm>
            <a:off x="6025643" y="3474789"/>
            <a:ext cx="263167" cy="215915"/>
            <a:chOff x="1259632" y="4509120"/>
            <a:chExt cx="425304" cy="347935"/>
          </a:xfrm>
        </p:grpSpPr>
        <p:sp>
          <p:nvSpPr>
            <p:cNvPr id="707" name="Rektangel 70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708" name="Rak 70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9" name="Rak 70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0" name="Rak 709"/>
            <p:cNvCxnSpPr>
              <a:stCxn id="70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11" name="Grupp 710"/>
          <p:cNvGrpSpPr/>
          <p:nvPr/>
        </p:nvGrpSpPr>
        <p:grpSpPr>
          <a:xfrm>
            <a:off x="3308274" y="1387842"/>
            <a:ext cx="263167" cy="215915"/>
            <a:chOff x="1259632" y="4509120"/>
            <a:chExt cx="425304" cy="347935"/>
          </a:xfrm>
        </p:grpSpPr>
        <p:sp>
          <p:nvSpPr>
            <p:cNvPr id="712" name="Rektangel 71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713" name="Rak 71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4" name="Rak 71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5" name="Rak 714"/>
            <p:cNvCxnSpPr>
              <a:stCxn id="71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16" name="Grupp 715"/>
          <p:cNvGrpSpPr/>
          <p:nvPr/>
        </p:nvGrpSpPr>
        <p:grpSpPr>
          <a:xfrm>
            <a:off x="3740037" y="1221283"/>
            <a:ext cx="263167" cy="215915"/>
            <a:chOff x="1259632" y="4509120"/>
            <a:chExt cx="425304" cy="347935"/>
          </a:xfrm>
        </p:grpSpPr>
        <p:sp>
          <p:nvSpPr>
            <p:cNvPr id="717" name="Rektangel 71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718" name="Rak 71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9" name="Rak 71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0" name="Rak 719"/>
            <p:cNvCxnSpPr>
              <a:stCxn id="71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21" name="Grupp 720"/>
          <p:cNvGrpSpPr/>
          <p:nvPr/>
        </p:nvGrpSpPr>
        <p:grpSpPr>
          <a:xfrm>
            <a:off x="3461004" y="1184647"/>
            <a:ext cx="263167" cy="215915"/>
            <a:chOff x="1259632" y="4509120"/>
            <a:chExt cx="425304" cy="347935"/>
          </a:xfrm>
        </p:grpSpPr>
        <p:sp>
          <p:nvSpPr>
            <p:cNvPr id="722" name="Rektangel 72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723" name="Rak 72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4" name="Rak 72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5" name="Rak 724"/>
            <p:cNvCxnSpPr>
              <a:stCxn id="72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26" name="Grupp 725"/>
          <p:cNvGrpSpPr/>
          <p:nvPr/>
        </p:nvGrpSpPr>
        <p:grpSpPr>
          <a:xfrm>
            <a:off x="8497713" y="2407909"/>
            <a:ext cx="263167" cy="215915"/>
            <a:chOff x="1259632" y="4509120"/>
            <a:chExt cx="425304" cy="347935"/>
          </a:xfrm>
        </p:grpSpPr>
        <p:sp>
          <p:nvSpPr>
            <p:cNvPr id="727" name="Rektangel 72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728" name="Rak 72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9" name="Rak 72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0" name="Rak 729"/>
            <p:cNvCxnSpPr>
              <a:stCxn id="72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31" name="Grupp 730"/>
          <p:cNvGrpSpPr/>
          <p:nvPr/>
        </p:nvGrpSpPr>
        <p:grpSpPr>
          <a:xfrm>
            <a:off x="6783095" y="4065076"/>
            <a:ext cx="263167" cy="215915"/>
            <a:chOff x="1259632" y="4509120"/>
            <a:chExt cx="425304" cy="347935"/>
          </a:xfrm>
        </p:grpSpPr>
        <p:sp>
          <p:nvSpPr>
            <p:cNvPr id="732" name="Rektangel 73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733" name="Rak 73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4" name="Rak 73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5" name="Rak 734"/>
            <p:cNvCxnSpPr>
              <a:stCxn id="73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36" name="Grupp 735"/>
          <p:cNvGrpSpPr/>
          <p:nvPr/>
        </p:nvGrpSpPr>
        <p:grpSpPr>
          <a:xfrm>
            <a:off x="7034510" y="4046912"/>
            <a:ext cx="263167" cy="215915"/>
            <a:chOff x="1259632" y="4509120"/>
            <a:chExt cx="425304" cy="347935"/>
          </a:xfrm>
        </p:grpSpPr>
        <p:sp>
          <p:nvSpPr>
            <p:cNvPr id="737" name="Rektangel 73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738" name="Rak 73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9" name="Rak 73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0" name="Rak 739"/>
            <p:cNvCxnSpPr>
              <a:stCxn id="73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41" name="Grupp 740"/>
          <p:cNvGrpSpPr/>
          <p:nvPr/>
        </p:nvGrpSpPr>
        <p:grpSpPr>
          <a:xfrm>
            <a:off x="7109931" y="3813404"/>
            <a:ext cx="263167" cy="215915"/>
            <a:chOff x="1259632" y="4509120"/>
            <a:chExt cx="425304" cy="347935"/>
          </a:xfrm>
        </p:grpSpPr>
        <p:sp>
          <p:nvSpPr>
            <p:cNvPr id="742" name="Rektangel 74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743" name="Rak 74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4" name="Rak 74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5" name="Rak 744"/>
            <p:cNvCxnSpPr>
              <a:stCxn id="74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46" name="Grupp 745"/>
          <p:cNvGrpSpPr/>
          <p:nvPr/>
        </p:nvGrpSpPr>
        <p:grpSpPr>
          <a:xfrm>
            <a:off x="7179999" y="3366138"/>
            <a:ext cx="263167" cy="231187"/>
            <a:chOff x="3821693" y="2436987"/>
            <a:chExt cx="263167" cy="231187"/>
          </a:xfrm>
        </p:grpSpPr>
        <p:grpSp>
          <p:nvGrpSpPr>
            <p:cNvPr id="747" name="Grupp 746"/>
            <p:cNvGrpSpPr/>
            <p:nvPr/>
          </p:nvGrpSpPr>
          <p:grpSpPr>
            <a:xfrm>
              <a:off x="3821693" y="2489433"/>
              <a:ext cx="263167" cy="178741"/>
              <a:chOff x="3821693" y="2489433"/>
              <a:chExt cx="263167" cy="178741"/>
            </a:xfrm>
          </p:grpSpPr>
          <p:sp>
            <p:nvSpPr>
              <p:cNvPr id="749" name="Rektangel 748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750" name="Ellips 749"/>
              <p:cNvSpPr/>
              <p:nvPr/>
            </p:nvSpPr>
            <p:spPr>
              <a:xfrm>
                <a:off x="3881886" y="2546719"/>
                <a:ext cx="146978" cy="67411"/>
              </a:xfrm>
              <a:prstGeom prst="ellips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748" name="textruta 747"/>
            <p:cNvSpPr txBox="1"/>
            <p:nvPr/>
          </p:nvSpPr>
          <p:spPr>
            <a:xfrm>
              <a:off x="3909893" y="2436987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751" name="Grupp 750"/>
          <p:cNvGrpSpPr/>
          <p:nvPr/>
        </p:nvGrpSpPr>
        <p:grpSpPr>
          <a:xfrm>
            <a:off x="8541072" y="1899050"/>
            <a:ext cx="263167" cy="231187"/>
            <a:chOff x="3821693" y="2436987"/>
            <a:chExt cx="263167" cy="231187"/>
          </a:xfrm>
        </p:grpSpPr>
        <p:grpSp>
          <p:nvGrpSpPr>
            <p:cNvPr id="752" name="Grupp 751"/>
            <p:cNvGrpSpPr/>
            <p:nvPr/>
          </p:nvGrpSpPr>
          <p:grpSpPr>
            <a:xfrm>
              <a:off x="3821693" y="2489433"/>
              <a:ext cx="263167" cy="178741"/>
              <a:chOff x="3821693" y="2489433"/>
              <a:chExt cx="263167" cy="178741"/>
            </a:xfrm>
          </p:grpSpPr>
          <p:sp>
            <p:nvSpPr>
              <p:cNvPr id="754" name="Rektangel 753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755" name="Ellips 754"/>
              <p:cNvSpPr/>
              <p:nvPr/>
            </p:nvSpPr>
            <p:spPr>
              <a:xfrm>
                <a:off x="3881886" y="2546719"/>
                <a:ext cx="146978" cy="67411"/>
              </a:xfrm>
              <a:prstGeom prst="ellips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753" name="textruta 752"/>
            <p:cNvSpPr txBox="1"/>
            <p:nvPr/>
          </p:nvSpPr>
          <p:spPr>
            <a:xfrm>
              <a:off x="3909893" y="2436987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756" name="Grupp 755"/>
          <p:cNvGrpSpPr/>
          <p:nvPr/>
        </p:nvGrpSpPr>
        <p:grpSpPr>
          <a:xfrm>
            <a:off x="7421089" y="3437170"/>
            <a:ext cx="263167" cy="215915"/>
            <a:chOff x="3851920" y="2162069"/>
            <a:chExt cx="263167" cy="215915"/>
          </a:xfrm>
        </p:grpSpPr>
        <p:grpSp>
          <p:nvGrpSpPr>
            <p:cNvPr id="757" name="Grupp 756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761" name="Rektangel 760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762" name="Rak 761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63" name="Rak 762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64" name="Rak 763"/>
              <p:cNvCxnSpPr>
                <a:stCxn id="761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758" name="Grupp 757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759" name="Båge 758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760" name="Båge 759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765" name="Grupp 764"/>
          <p:cNvGrpSpPr/>
          <p:nvPr/>
        </p:nvGrpSpPr>
        <p:grpSpPr>
          <a:xfrm>
            <a:off x="6880776" y="3418584"/>
            <a:ext cx="263167" cy="215915"/>
            <a:chOff x="3851920" y="2162069"/>
            <a:chExt cx="263167" cy="215915"/>
          </a:xfrm>
        </p:grpSpPr>
        <p:grpSp>
          <p:nvGrpSpPr>
            <p:cNvPr id="766" name="Grupp 765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770" name="Rektangel 769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771" name="Rak 770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2" name="Rak 771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3" name="Rak 772"/>
              <p:cNvCxnSpPr>
                <a:stCxn id="770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767" name="Grupp 766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768" name="Båge 767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769" name="Båge 768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774" name="Grupp 773"/>
          <p:cNvGrpSpPr/>
          <p:nvPr/>
        </p:nvGrpSpPr>
        <p:grpSpPr>
          <a:xfrm>
            <a:off x="6818139" y="3645024"/>
            <a:ext cx="263167" cy="215915"/>
            <a:chOff x="3851920" y="2162069"/>
            <a:chExt cx="263167" cy="215915"/>
          </a:xfrm>
        </p:grpSpPr>
        <p:grpSp>
          <p:nvGrpSpPr>
            <p:cNvPr id="775" name="Grupp 774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779" name="Rektangel 778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780" name="Rak 779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81" name="Rak 780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82" name="Rak 781"/>
              <p:cNvCxnSpPr>
                <a:stCxn id="779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776" name="Grupp 775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777" name="Båge 776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778" name="Båge 777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783" name="Grupp 782"/>
          <p:cNvGrpSpPr/>
          <p:nvPr/>
        </p:nvGrpSpPr>
        <p:grpSpPr>
          <a:xfrm>
            <a:off x="6771343" y="3663491"/>
            <a:ext cx="263167" cy="215915"/>
            <a:chOff x="3851920" y="2162069"/>
            <a:chExt cx="263167" cy="215915"/>
          </a:xfrm>
        </p:grpSpPr>
        <p:grpSp>
          <p:nvGrpSpPr>
            <p:cNvPr id="784" name="Grupp 783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788" name="Rektangel 787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789" name="Rak 788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90" name="Rak 789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91" name="Rak 790"/>
              <p:cNvCxnSpPr>
                <a:stCxn id="788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785" name="Grupp 784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786" name="Båge 785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787" name="Båge 786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792" name="Grupp 791"/>
          <p:cNvGrpSpPr/>
          <p:nvPr/>
        </p:nvGrpSpPr>
        <p:grpSpPr>
          <a:xfrm>
            <a:off x="6156147" y="3872555"/>
            <a:ext cx="263167" cy="215915"/>
            <a:chOff x="3851920" y="2162069"/>
            <a:chExt cx="263167" cy="215915"/>
          </a:xfrm>
        </p:grpSpPr>
        <p:grpSp>
          <p:nvGrpSpPr>
            <p:cNvPr id="793" name="Grupp 792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797" name="Rektangel 796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798" name="Rak 797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99" name="Rak 798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0" name="Rak 799"/>
              <p:cNvCxnSpPr>
                <a:stCxn id="797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794" name="Grupp 793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795" name="Båge 794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796" name="Båge 795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801" name="Grupp 800"/>
          <p:cNvGrpSpPr/>
          <p:nvPr/>
        </p:nvGrpSpPr>
        <p:grpSpPr>
          <a:xfrm>
            <a:off x="6217441" y="3600971"/>
            <a:ext cx="263167" cy="215915"/>
            <a:chOff x="3851920" y="2162069"/>
            <a:chExt cx="263167" cy="215915"/>
          </a:xfrm>
        </p:grpSpPr>
        <p:grpSp>
          <p:nvGrpSpPr>
            <p:cNvPr id="802" name="Grupp 801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806" name="Rektangel 805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807" name="Rak 806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8" name="Rak 807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9" name="Rak 808"/>
              <p:cNvCxnSpPr>
                <a:stCxn id="806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803" name="Grupp 802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804" name="Båge 803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805" name="Båge 804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810" name="Grupp 809"/>
          <p:cNvGrpSpPr/>
          <p:nvPr/>
        </p:nvGrpSpPr>
        <p:grpSpPr>
          <a:xfrm>
            <a:off x="5520789" y="2948469"/>
            <a:ext cx="263167" cy="215915"/>
            <a:chOff x="3851920" y="2162069"/>
            <a:chExt cx="263167" cy="215915"/>
          </a:xfrm>
        </p:grpSpPr>
        <p:grpSp>
          <p:nvGrpSpPr>
            <p:cNvPr id="811" name="Grupp 810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815" name="Rektangel 814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816" name="Rak 815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17" name="Rak 816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18" name="Rak 817"/>
              <p:cNvCxnSpPr>
                <a:stCxn id="815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812" name="Grupp 811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813" name="Båge 812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814" name="Båge 813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819" name="Grupp 818"/>
          <p:cNvGrpSpPr/>
          <p:nvPr/>
        </p:nvGrpSpPr>
        <p:grpSpPr>
          <a:xfrm>
            <a:off x="6472608" y="2980151"/>
            <a:ext cx="263167" cy="215915"/>
            <a:chOff x="3851920" y="2162069"/>
            <a:chExt cx="263167" cy="215915"/>
          </a:xfrm>
        </p:grpSpPr>
        <p:grpSp>
          <p:nvGrpSpPr>
            <p:cNvPr id="820" name="Grupp 819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824" name="Rektangel 823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825" name="Rak 824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26" name="Rak 825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27" name="Rak 826"/>
              <p:cNvCxnSpPr>
                <a:stCxn id="824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821" name="Grupp 820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822" name="Båge 821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823" name="Båge 822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828" name="Grupp 827"/>
          <p:cNvGrpSpPr/>
          <p:nvPr/>
        </p:nvGrpSpPr>
        <p:grpSpPr>
          <a:xfrm>
            <a:off x="8587804" y="2476026"/>
            <a:ext cx="263167" cy="215915"/>
            <a:chOff x="1259632" y="4509120"/>
            <a:chExt cx="425304" cy="347935"/>
          </a:xfrm>
        </p:grpSpPr>
        <p:sp>
          <p:nvSpPr>
            <p:cNvPr id="829" name="Rektangel 82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830" name="Rak 82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1" name="Rak 83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2" name="Rak 831"/>
            <p:cNvCxnSpPr>
              <a:stCxn id="829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33" name="Grupp 832"/>
          <p:cNvGrpSpPr/>
          <p:nvPr/>
        </p:nvGrpSpPr>
        <p:grpSpPr>
          <a:xfrm>
            <a:off x="8637020" y="2189618"/>
            <a:ext cx="263167" cy="215915"/>
            <a:chOff x="1259632" y="4509120"/>
            <a:chExt cx="425304" cy="347935"/>
          </a:xfrm>
        </p:grpSpPr>
        <p:sp>
          <p:nvSpPr>
            <p:cNvPr id="834" name="Rektangel 83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835" name="Rak 83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6" name="Rak 83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7" name="Rak 836"/>
            <p:cNvCxnSpPr>
              <a:stCxn id="834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38" name="Grupp 837"/>
          <p:cNvGrpSpPr/>
          <p:nvPr/>
        </p:nvGrpSpPr>
        <p:grpSpPr>
          <a:xfrm>
            <a:off x="8685516" y="2204167"/>
            <a:ext cx="263167" cy="215915"/>
            <a:chOff x="1259632" y="4509120"/>
            <a:chExt cx="425304" cy="347935"/>
          </a:xfrm>
        </p:grpSpPr>
        <p:sp>
          <p:nvSpPr>
            <p:cNvPr id="839" name="Rektangel 83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840" name="Rak 83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1" name="Rak 84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2" name="Rak 841"/>
            <p:cNvCxnSpPr>
              <a:stCxn id="839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43" name="Grupp 842"/>
          <p:cNvGrpSpPr/>
          <p:nvPr/>
        </p:nvGrpSpPr>
        <p:grpSpPr>
          <a:xfrm>
            <a:off x="8114956" y="2165053"/>
            <a:ext cx="263167" cy="215915"/>
            <a:chOff x="1259632" y="4509120"/>
            <a:chExt cx="425304" cy="347935"/>
          </a:xfrm>
        </p:grpSpPr>
        <p:sp>
          <p:nvSpPr>
            <p:cNvPr id="844" name="Rektangel 84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845" name="Rak 84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6" name="Rak 84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7" name="Rak 846"/>
            <p:cNvCxnSpPr>
              <a:stCxn id="844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48" name="Grupp 847"/>
          <p:cNvGrpSpPr/>
          <p:nvPr/>
        </p:nvGrpSpPr>
        <p:grpSpPr>
          <a:xfrm>
            <a:off x="8234341" y="2432973"/>
            <a:ext cx="263167" cy="215915"/>
            <a:chOff x="1259632" y="4509120"/>
            <a:chExt cx="425304" cy="347935"/>
          </a:xfrm>
        </p:grpSpPr>
        <p:sp>
          <p:nvSpPr>
            <p:cNvPr id="849" name="Rektangel 84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850" name="Rak 84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1" name="Rak 85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2" name="Rak 851"/>
            <p:cNvCxnSpPr>
              <a:stCxn id="849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53" name="Grupp 852"/>
          <p:cNvGrpSpPr/>
          <p:nvPr/>
        </p:nvGrpSpPr>
        <p:grpSpPr>
          <a:xfrm>
            <a:off x="8497508" y="1979922"/>
            <a:ext cx="263167" cy="215915"/>
            <a:chOff x="1259632" y="4509120"/>
            <a:chExt cx="425304" cy="347935"/>
          </a:xfrm>
        </p:grpSpPr>
        <p:sp>
          <p:nvSpPr>
            <p:cNvPr id="854" name="Rektangel 85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855" name="Rak 85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6" name="Rak 85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7" name="Rak 856"/>
            <p:cNvCxnSpPr>
              <a:stCxn id="854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58" name="Grupp 857"/>
          <p:cNvGrpSpPr/>
          <p:nvPr/>
        </p:nvGrpSpPr>
        <p:grpSpPr>
          <a:xfrm>
            <a:off x="8234546" y="1977471"/>
            <a:ext cx="263167" cy="215915"/>
            <a:chOff x="1259632" y="4509120"/>
            <a:chExt cx="425304" cy="347935"/>
          </a:xfrm>
        </p:grpSpPr>
        <p:sp>
          <p:nvSpPr>
            <p:cNvPr id="859" name="Rektangel 85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860" name="Rak 85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1" name="Rak 86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2" name="Rak 861"/>
            <p:cNvCxnSpPr>
              <a:stCxn id="859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63" name="Grupp 862"/>
          <p:cNvGrpSpPr/>
          <p:nvPr/>
        </p:nvGrpSpPr>
        <p:grpSpPr>
          <a:xfrm>
            <a:off x="8260635" y="1942659"/>
            <a:ext cx="263167" cy="215915"/>
            <a:chOff x="1259632" y="4509120"/>
            <a:chExt cx="425304" cy="347935"/>
          </a:xfrm>
        </p:grpSpPr>
        <p:sp>
          <p:nvSpPr>
            <p:cNvPr id="864" name="Rektangel 86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865" name="Rak 86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6" name="Rak 86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7" name="Rak 866"/>
            <p:cNvCxnSpPr>
              <a:stCxn id="864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68" name="Grupp 867"/>
          <p:cNvGrpSpPr/>
          <p:nvPr/>
        </p:nvGrpSpPr>
        <p:grpSpPr>
          <a:xfrm>
            <a:off x="8281077" y="2399790"/>
            <a:ext cx="263167" cy="215915"/>
            <a:chOff x="1259632" y="4509120"/>
            <a:chExt cx="425304" cy="347935"/>
          </a:xfrm>
        </p:grpSpPr>
        <p:sp>
          <p:nvSpPr>
            <p:cNvPr id="869" name="Rektangel 86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870" name="Rak 86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1" name="Rak 87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2" name="Rak 871"/>
            <p:cNvCxnSpPr>
              <a:stCxn id="869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73" name="Grupp 872"/>
          <p:cNvGrpSpPr/>
          <p:nvPr/>
        </p:nvGrpSpPr>
        <p:grpSpPr>
          <a:xfrm>
            <a:off x="8215981" y="2102916"/>
            <a:ext cx="263167" cy="227795"/>
            <a:chOff x="3470177" y="2637898"/>
            <a:chExt cx="263167" cy="227795"/>
          </a:xfrm>
        </p:grpSpPr>
        <p:grpSp>
          <p:nvGrpSpPr>
            <p:cNvPr id="874" name="Grupp 873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876" name="Rektangel 875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877" name="Ellips 876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875" name="textruta 874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878" name="Grupp 877"/>
          <p:cNvGrpSpPr/>
          <p:nvPr/>
        </p:nvGrpSpPr>
        <p:grpSpPr>
          <a:xfrm>
            <a:off x="8173391" y="2106466"/>
            <a:ext cx="263167" cy="227795"/>
            <a:chOff x="3470177" y="2637898"/>
            <a:chExt cx="263167" cy="227795"/>
          </a:xfrm>
        </p:grpSpPr>
        <p:grpSp>
          <p:nvGrpSpPr>
            <p:cNvPr id="879" name="Grupp 878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881" name="Rektangel 880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882" name="Ellips 881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880" name="textruta 879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sp>
        <p:nvSpPr>
          <p:cNvPr id="115" name="Explosion 1 114"/>
          <p:cNvSpPr/>
          <p:nvPr/>
        </p:nvSpPr>
        <p:spPr>
          <a:xfrm>
            <a:off x="3772495" y="1227361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 dirty="0"/>
          </a:p>
        </p:txBody>
      </p:sp>
      <p:sp>
        <p:nvSpPr>
          <p:cNvPr id="116" name="Explosion 1 115"/>
          <p:cNvSpPr/>
          <p:nvPr/>
        </p:nvSpPr>
        <p:spPr>
          <a:xfrm>
            <a:off x="2222820" y="3887855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33" name="Explosion 1 132"/>
          <p:cNvSpPr/>
          <p:nvPr/>
        </p:nvSpPr>
        <p:spPr>
          <a:xfrm>
            <a:off x="1931170" y="3870274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35" name="Explosion 1 134"/>
          <p:cNvSpPr/>
          <p:nvPr/>
        </p:nvSpPr>
        <p:spPr>
          <a:xfrm>
            <a:off x="1828169" y="4107448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36" name="Explosion 1 135"/>
          <p:cNvSpPr/>
          <p:nvPr/>
        </p:nvSpPr>
        <p:spPr>
          <a:xfrm>
            <a:off x="6914678" y="1781117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37" name="Explosion 1 136"/>
          <p:cNvSpPr/>
          <p:nvPr/>
        </p:nvSpPr>
        <p:spPr>
          <a:xfrm>
            <a:off x="2119627" y="4107448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38" name="Explosion 1 137"/>
          <p:cNvSpPr/>
          <p:nvPr/>
        </p:nvSpPr>
        <p:spPr>
          <a:xfrm>
            <a:off x="3605448" y="1433690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39" name="Explosion 1 138"/>
          <p:cNvSpPr/>
          <p:nvPr/>
        </p:nvSpPr>
        <p:spPr>
          <a:xfrm>
            <a:off x="3478885" y="1206453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0" name="Explosion 1 139"/>
          <p:cNvSpPr/>
          <p:nvPr/>
        </p:nvSpPr>
        <p:spPr>
          <a:xfrm>
            <a:off x="6682872" y="1767562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1" name="Explosion 1 140"/>
          <p:cNvSpPr/>
          <p:nvPr/>
        </p:nvSpPr>
        <p:spPr>
          <a:xfrm>
            <a:off x="3311410" y="1425015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2" name="Höger 141"/>
          <p:cNvSpPr/>
          <p:nvPr/>
        </p:nvSpPr>
        <p:spPr>
          <a:xfrm>
            <a:off x="2085918" y="3885498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3" name="Höger 142"/>
          <p:cNvSpPr/>
          <p:nvPr/>
        </p:nvSpPr>
        <p:spPr>
          <a:xfrm rot="3555030">
            <a:off x="3381293" y="1056098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4" name="Höger 143"/>
          <p:cNvSpPr/>
          <p:nvPr/>
        </p:nvSpPr>
        <p:spPr>
          <a:xfrm rot="251716">
            <a:off x="3159400" y="1417349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6" name="Höger 145"/>
          <p:cNvSpPr/>
          <p:nvPr/>
        </p:nvSpPr>
        <p:spPr>
          <a:xfrm rot="17099488">
            <a:off x="2030346" y="4263623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8" name="Höger 147"/>
          <p:cNvSpPr/>
          <p:nvPr/>
        </p:nvSpPr>
        <p:spPr>
          <a:xfrm>
            <a:off x="1652384" y="4071429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883" name="Explosion 1 882"/>
          <p:cNvSpPr/>
          <p:nvPr/>
        </p:nvSpPr>
        <p:spPr>
          <a:xfrm>
            <a:off x="5624808" y="1576024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884" name="Explosion 1 883"/>
          <p:cNvSpPr/>
          <p:nvPr/>
        </p:nvSpPr>
        <p:spPr>
          <a:xfrm>
            <a:off x="6560205" y="1615590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885" name="Explosion 1 884"/>
          <p:cNvSpPr/>
          <p:nvPr/>
        </p:nvSpPr>
        <p:spPr>
          <a:xfrm>
            <a:off x="6326165" y="1586803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886" name="Explosion 1 885"/>
          <p:cNvSpPr/>
          <p:nvPr/>
        </p:nvSpPr>
        <p:spPr>
          <a:xfrm>
            <a:off x="6091937" y="1586803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887" name="Explosion 1 886"/>
          <p:cNvSpPr/>
          <p:nvPr/>
        </p:nvSpPr>
        <p:spPr>
          <a:xfrm>
            <a:off x="5868144" y="1570432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313" name="Rektangel 312"/>
          <p:cNvSpPr/>
          <p:nvPr/>
        </p:nvSpPr>
        <p:spPr>
          <a:xfrm>
            <a:off x="0" y="18311"/>
            <a:ext cx="2986990" cy="21681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sv-SE" sz="1400" dirty="0" smtClean="0"/>
              <a:t>The initial VM barrages </a:t>
            </a:r>
            <a:r>
              <a:rPr lang="sv-SE" sz="1400" dirty="0" err="1" smtClean="0"/>
              <a:t>have</a:t>
            </a:r>
            <a:r>
              <a:rPr lang="sv-SE" sz="1400" dirty="0" smtClean="0"/>
              <a:t> mixed </a:t>
            </a:r>
            <a:r>
              <a:rPr lang="sv-SE" sz="1400" dirty="0" err="1" smtClean="0"/>
              <a:t>result</a:t>
            </a:r>
            <a:r>
              <a:rPr lang="sv-SE" sz="1400" dirty="0" smtClean="0"/>
              <a:t>. Beatrice is </a:t>
            </a:r>
            <a:r>
              <a:rPr lang="sv-SE" sz="1400" dirty="0" err="1" smtClean="0"/>
              <a:t>fully</a:t>
            </a:r>
            <a:r>
              <a:rPr lang="sv-SE" sz="1400" dirty="0" smtClean="0"/>
              <a:t> Shaken </a:t>
            </a:r>
            <a:r>
              <a:rPr lang="sv-SE" sz="1400" dirty="0" err="1" smtClean="0"/>
              <a:t>while</a:t>
            </a:r>
            <a:r>
              <a:rPr lang="sv-SE" sz="1400" dirty="0" smtClean="0"/>
              <a:t> Gabrielle is </a:t>
            </a:r>
            <a:r>
              <a:rPr lang="sv-SE" sz="1400" dirty="0" err="1" smtClean="0"/>
              <a:t>mostly</a:t>
            </a:r>
            <a:r>
              <a:rPr lang="sv-SE" sz="1400" dirty="0" smtClean="0"/>
              <a:t> </a:t>
            </a:r>
            <a:r>
              <a:rPr lang="sv-SE" sz="1400" dirty="0" err="1" smtClean="0"/>
              <a:t>unaffected</a:t>
            </a:r>
            <a:r>
              <a:rPr lang="sv-SE" sz="1400" dirty="0" smtClean="0"/>
              <a:t>.</a:t>
            </a:r>
          </a:p>
          <a:p>
            <a:r>
              <a:rPr lang="sv-SE" sz="1400" dirty="0" smtClean="0"/>
              <a:t>The </a:t>
            </a:r>
            <a:r>
              <a:rPr lang="sv-SE" sz="1400" dirty="0" err="1" smtClean="0"/>
              <a:t>French</a:t>
            </a:r>
            <a:r>
              <a:rPr lang="sv-SE" sz="1400" dirty="0" smtClean="0"/>
              <a:t> </a:t>
            </a:r>
            <a:r>
              <a:rPr lang="sv-SE" sz="1400" dirty="0" err="1" smtClean="0"/>
              <a:t>keeps</a:t>
            </a:r>
            <a:r>
              <a:rPr lang="sv-SE" sz="1400" dirty="0" smtClean="0"/>
              <a:t> a </a:t>
            </a:r>
            <a:r>
              <a:rPr lang="sv-SE" sz="1400" dirty="0" err="1" smtClean="0"/>
              <a:t>hold</a:t>
            </a:r>
            <a:r>
              <a:rPr lang="sv-SE" sz="1400" dirty="0" smtClean="0"/>
              <a:t> on Gabrielel and Beatrice, </a:t>
            </a:r>
            <a:r>
              <a:rPr lang="sv-SE" sz="1400" dirty="0" err="1" smtClean="0"/>
              <a:t>costing</a:t>
            </a:r>
            <a:r>
              <a:rPr lang="sv-SE" sz="1400" dirty="0" smtClean="0"/>
              <a:t> VM in </a:t>
            </a:r>
            <a:r>
              <a:rPr lang="sv-SE" sz="1400" dirty="0" err="1" smtClean="0"/>
              <a:t>morale</a:t>
            </a:r>
            <a:r>
              <a:rPr lang="sv-SE" sz="1400" dirty="0" smtClean="0"/>
              <a:t>.</a:t>
            </a:r>
          </a:p>
          <a:p>
            <a:r>
              <a:rPr lang="sv-SE" sz="1400" dirty="0" smtClean="0"/>
              <a:t>Fair </a:t>
            </a:r>
            <a:r>
              <a:rPr lang="sv-SE" sz="1400" dirty="0" err="1" smtClean="0"/>
              <a:t>weather</a:t>
            </a:r>
            <a:r>
              <a:rPr lang="sv-SE" sz="1400" dirty="0" smtClean="0"/>
              <a:t> </a:t>
            </a:r>
            <a:r>
              <a:rPr lang="sv-SE" sz="1400" dirty="0" err="1" smtClean="0"/>
              <a:t>sees</a:t>
            </a:r>
            <a:r>
              <a:rPr lang="sv-SE" sz="1400" dirty="0" smtClean="0"/>
              <a:t> all </a:t>
            </a:r>
            <a:r>
              <a:rPr lang="sv-SE" sz="1400" dirty="0" err="1" smtClean="0"/>
              <a:t>airdrops</a:t>
            </a:r>
            <a:r>
              <a:rPr lang="sv-SE" sz="1400" dirty="0" smtClean="0"/>
              <a:t> come </a:t>
            </a:r>
            <a:r>
              <a:rPr lang="sv-SE" sz="1400" dirty="0" err="1" smtClean="0"/>
              <a:t>through</a:t>
            </a:r>
            <a:r>
              <a:rPr lang="sv-SE" sz="1400" dirty="0" smtClean="0"/>
              <a:t>.</a:t>
            </a:r>
          </a:p>
          <a:p>
            <a:r>
              <a:rPr lang="sv-SE" sz="1400" dirty="0" smtClean="0"/>
              <a:t>Air and </a:t>
            </a:r>
            <a:r>
              <a:rPr lang="sv-SE" sz="1400" dirty="0" err="1" smtClean="0"/>
              <a:t>artillery</a:t>
            </a:r>
            <a:r>
              <a:rPr lang="sv-SE" sz="1400" dirty="0" smtClean="0"/>
              <a:t> </a:t>
            </a:r>
            <a:r>
              <a:rPr lang="sv-SE" sz="1400" dirty="0" err="1" smtClean="0"/>
              <a:t>pounds</a:t>
            </a:r>
            <a:r>
              <a:rPr lang="sv-SE" sz="1400" dirty="0" smtClean="0"/>
              <a:t> the 316th as it </a:t>
            </a:r>
            <a:r>
              <a:rPr lang="sv-SE" sz="1400" dirty="0" err="1" smtClean="0"/>
              <a:t>ventures</a:t>
            </a:r>
            <a:r>
              <a:rPr lang="sv-SE" sz="1400" dirty="0" smtClean="0"/>
              <a:t> </a:t>
            </a:r>
            <a:r>
              <a:rPr lang="sv-SE" sz="1400" dirty="0" err="1" smtClean="0"/>
              <a:t>out</a:t>
            </a:r>
            <a:r>
              <a:rPr lang="sv-SE" sz="1400" dirty="0" smtClean="0"/>
              <a:t> in the </a:t>
            </a:r>
            <a:r>
              <a:rPr lang="sv-SE" sz="1400" dirty="0" err="1" smtClean="0"/>
              <a:t>open</a:t>
            </a:r>
            <a:r>
              <a:rPr lang="sv-SE" sz="1400" dirty="0" smtClean="0"/>
              <a:t>, </a:t>
            </a:r>
            <a:r>
              <a:rPr lang="sv-SE" sz="1400" dirty="0" err="1" smtClean="0"/>
              <a:t>leaving</a:t>
            </a:r>
            <a:r>
              <a:rPr lang="sv-SE" sz="1400" dirty="0" smtClean="0"/>
              <a:t> </a:t>
            </a:r>
            <a:r>
              <a:rPr lang="sv-SE" sz="1400" dirty="0" err="1" smtClean="0"/>
              <a:t>only</a:t>
            </a:r>
            <a:r>
              <a:rPr lang="sv-SE" sz="1400" dirty="0" smtClean="0"/>
              <a:t> </a:t>
            </a:r>
            <a:r>
              <a:rPr lang="sv-SE" sz="1400" dirty="0" err="1" smtClean="0"/>
              <a:t>three</a:t>
            </a:r>
            <a:r>
              <a:rPr lang="sv-SE" sz="1400" dirty="0" smtClean="0"/>
              <a:t> full </a:t>
            </a:r>
            <a:r>
              <a:rPr lang="sv-SE" sz="1400" dirty="0" err="1" smtClean="0"/>
              <a:t>battalions</a:t>
            </a:r>
            <a:endParaRPr lang="sv-SE" sz="1400" dirty="0" smtClean="0"/>
          </a:p>
        </p:txBody>
      </p:sp>
    </p:spTree>
    <p:extLst>
      <p:ext uri="{BB962C8B-B14F-4D97-AF65-F5344CB8AC3E}">
        <p14:creationId xmlns:p14="http://schemas.microsoft.com/office/powerpoint/2010/main" val="6698858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57 0.00231 L 0.01058 0.17083 " pathEditMode="relative" ptsTypes="AA">
                                      <p:cBhvr>
                                        <p:cTn id="22" dur="2000" fill="hold"/>
                                        <p:tgtEl>
                                          <p:spTgt spid="5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2.22222E-6 L -0.00243 0.06088 " pathEditMode="relative" ptsTypes="AA">
                                      <p:cBhvr>
                                        <p:cTn id="2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7.77778E-6 -3.7037E-7 L 0.00069 0.05695 " pathEditMode="relative" ptsTypes="AA">
                                      <p:cBhvr>
                                        <p:cTn id="2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6 -3.7037E-7 L -0.0078 0.08843 " pathEditMode="relative" ptsTypes="AA">
                                      <p:cBhvr>
                                        <p:cTn id="30" dur="2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8.67362E-19 L 0.04948 0.00324 " pathEditMode="relative" ptsTypes="AA">
                                      <p:cBhvr>
                                        <p:cTn id="3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6 4.44444E-6 L 0.04757 0.01921 " pathEditMode="relative" ptsTypes="AA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07407E-6 L 0.03125 0.02963 " pathEditMode="relative" ptsTypes="AA">
                                      <p:cBhvr>
                                        <p:cTn id="3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22222E-6 L 0.02604 0.02407 " pathEditMode="relative" ptsTypes="AA">
                                      <p:cBhvr>
                                        <p:cTn id="38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6.66667E-6 L -0.06997 0.00323 " pathEditMode="relative" ptsTypes="AA">
                                      <p:cBhvr>
                                        <p:cTn id="40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5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8.14815E-6 L -0.26076 0.54282 " pathEditMode="relative" ptsTypes="AA">
                                      <p:cBhvr>
                                        <p:cTn id="54" dur="2000" fill="hold"/>
                                        <p:tgtEl>
                                          <p:spTgt spid="7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7.40741E-6 L 0.03073 -0.00115 " pathEditMode="relative" ptsTypes="AA">
                                      <p:cBhvr>
                                        <p:cTn id="56" dur="2000" fill="hold"/>
                                        <p:tgtEl>
                                          <p:spTgt spid="5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758 0.01921 L 0.03976 0.03866 " pathEditMode="relative" ptsTypes="AA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621 0.02384 L 0.04566 0.00092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2" y="-11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5" grpId="0" animBg="1"/>
      <p:bldP spid="116" grpId="0" animBg="1"/>
      <p:bldP spid="133" grpId="0" animBg="1"/>
      <p:bldP spid="135" grpId="0" animBg="1"/>
      <p:bldP spid="136" grpId="0" animBg="1"/>
      <p:bldP spid="137" grpId="0" animBg="1"/>
      <p:bldP spid="138" grpId="0" animBg="1"/>
      <p:bldP spid="139" grpId="0" animBg="1"/>
      <p:bldP spid="140" grpId="0" animBg="1"/>
      <p:bldP spid="141" grpId="0" animBg="1"/>
      <p:bldP spid="142" grpId="0" animBg="1"/>
      <p:bldP spid="143" grpId="0" animBg="1"/>
      <p:bldP spid="144" grpId="0" animBg="1"/>
      <p:bldP spid="146" grpId="0" animBg="1"/>
      <p:bldP spid="148" grpId="0" animBg="1"/>
      <p:bldP spid="883" grpId="0" animBg="1"/>
      <p:bldP spid="884" grpId="0" animBg="1"/>
      <p:bldP spid="885" grpId="0" animBg="1"/>
      <p:bldP spid="886" grpId="0" animBg="1"/>
      <p:bldP spid="88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ktangel 1"/>
          <p:cNvSpPr/>
          <p:nvPr/>
        </p:nvSpPr>
        <p:spPr>
          <a:xfrm>
            <a:off x="0" y="18311"/>
            <a:ext cx="2986990" cy="14284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sv-SE" sz="1400" dirty="0" smtClean="0"/>
              <a:t>Lots </a:t>
            </a:r>
            <a:r>
              <a:rPr lang="sv-SE" sz="1400" dirty="0" err="1" smtClean="0"/>
              <a:t>of</a:t>
            </a:r>
            <a:r>
              <a:rPr lang="sv-SE" sz="1400" dirty="0" smtClean="0"/>
              <a:t> </a:t>
            </a:r>
            <a:r>
              <a:rPr lang="sv-SE" sz="1400" dirty="0" err="1" smtClean="0"/>
              <a:t>regrouping</a:t>
            </a:r>
            <a:r>
              <a:rPr lang="sv-SE" sz="1400" dirty="0" smtClean="0"/>
              <a:t>, </a:t>
            </a:r>
            <a:r>
              <a:rPr lang="sv-SE" sz="1400" dirty="0" err="1" smtClean="0"/>
              <a:t>to</a:t>
            </a:r>
            <a:r>
              <a:rPr lang="sv-SE" sz="1400" dirty="0" smtClean="0"/>
              <a:t> </a:t>
            </a:r>
            <a:r>
              <a:rPr lang="sv-SE" sz="1400" dirty="0" err="1" smtClean="0"/>
              <a:t>messy</a:t>
            </a:r>
            <a:r>
              <a:rPr lang="sv-SE" sz="1400" dirty="0" smtClean="0"/>
              <a:t> </a:t>
            </a:r>
            <a:r>
              <a:rPr lang="sv-SE" sz="1400" dirty="0" err="1" smtClean="0"/>
              <a:t>to</a:t>
            </a:r>
            <a:r>
              <a:rPr lang="sv-SE" sz="1400" dirty="0" smtClean="0"/>
              <a:t> </a:t>
            </a:r>
            <a:r>
              <a:rPr lang="sv-SE" sz="1400" dirty="0" err="1" smtClean="0"/>
              <a:t>animate</a:t>
            </a:r>
            <a:r>
              <a:rPr lang="sv-SE" sz="1400" dirty="0" smtClean="0"/>
              <a:t>… End </a:t>
            </a:r>
            <a:r>
              <a:rPr lang="sv-SE" sz="1400" dirty="0" err="1" smtClean="0"/>
              <a:t>state</a:t>
            </a:r>
            <a:r>
              <a:rPr lang="sv-SE" sz="1400" dirty="0" smtClean="0"/>
              <a:t> </a:t>
            </a:r>
            <a:r>
              <a:rPr lang="sv-SE" sz="1400" dirty="0" err="1" smtClean="0"/>
              <a:t>before</a:t>
            </a:r>
            <a:r>
              <a:rPr lang="sv-SE" sz="1400" dirty="0" smtClean="0"/>
              <a:t> </a:t>
            </a:r>
            <a:r>
              <a:rPr lang="sv-SE" sz="1400" dirty="0" err="1" smtClean="0"/>
              <a:t>digging</a:t>
            </a:r>
            <a:r>
              <a:rPr lang="sv-SE" sz="1400" dirty="0" smtClean="0"/>
              <a:t>.</a:t>
            </a:r>
          </a:p>
          <a:p>
            <a:r>
              <a:rPr lang="sv-SE" sz="1400" dirty="0" smtClean="0"/>
              <a:t>The </a:t>
            </a:r>
            <a:r>
              <a:rPr lang="sv-SE" sz="1400" dirty="0" err="1" smtClean="0"/>
              <a:t>advance</a:t>
            </a:r>
            <a:r>
              <a:rPr lang="sv-SE" sz="1400" dirty="0" smtClean="0"/>
              <a:t> </a:t>
            </a:r>
            <a:r>
              <a:rPr lang="sv-SE" sz="1400" dirty="0" err="1" smtClean="0"/>
              <a:t>of</a:t>
            </a:r>
            <a:r>
              <a:rPr lang="sv-SE" sz="1400" dirty="0" smtClean="0"/>
              <a:t> 316th </a:t>
            </a:r>
            <a:r>
              <a:rPr lang="sv-SE" sz="1400" dirty="0" err="1" smtClean="0"/>
              <a:t>forces</a:t>
            </a:r>
            <a:r>
              <a:rPr lang="sv-SE" sz="1400" dirty="0" smtClean="0"/>
              <a:t> the </a:t>
            </a:r>
            <a:r>
              <a:rPr lang="sv-SE" sz="1400" dirty="0" err="1" smtClean="0"/>
              <a:t>French</a:t>
            </a:r>
            <a:r>
              <a:rPr lang="sv-SE" sz="1400" dirty="0" smtClean="0"/>
              <a:t> </a:t>
            </a:r>
            <a:r>
              <a:rPr lang="sv-SE" sz="1400" dirty="0" err="1" smtClean="0"/>
              <a:t>to</a:t>
            </a:r>
            <a:r>
              <a:rPr lang="sv-SE" sz="1400" dirty="0" smtClean="0"/>
              <a:t> </a:t>
            </a:r>
            <a:r>
              <a:rPr lang="sv-SE" sz="1400" dirty="0" err="1" smtClean="0"/>
              <a:t>spread</a:t>
            </a:r>
            <a:r>
              <a:rPr lang="sv-SE" sz="1400" dirty="0" smtClean="0"/>
              <a:t> </a:t>
            </a:r>
            <a:r>
              <a:rPr lang="sv-SE" sz="1400" dirty="0" err="1" smtClean="0"/>
              <a:t>very</a:t>
            </a:r>
            <a:r>
              <a:rPr lang="sv-SE" sz="1400" dirty="0" smtClean="0"/>
              <a:t> </a:t>
            </a:r>
            <a:r>
              <a:rPr lang="sv-SE" sz="1400" dirty="0" err="1" smtClean="0"/>
              <a:t>thin</a:t>
            </a:r>
            <a:r>
              <a:rPr lang="sv-SE" sz="1400" dirty="0" smtClean="0"/>
              <a:t>…</a:t>
            </a:r>
          </a:p>
          <a:p>
            <a:r>
              <a:rPr lang="sv-SE" sz="1400" dirty="0" smtClean="0"/>
              <a:t>Is </a:t>
            </a:r>
            <a:r>
              <a:rPr lang="sv-SE" sz="1400" dirty="0" err="1" smtClean="0"/>
              <a:t>reinforcing</a:t>
            </a:r>
            <a:r>
              <a:rPr lang="sv-SE" sz="1400" dirty="0" smtClean="0"/>
              <a:t> Bea and Gabi a bad plan? </a:t>
            </a:r>
            <a:r>
              <a:rPr lang="sv-SE" sz="1400" dirty="0" err="1" smtClean="0"/>
              <a:t>We</a:t>
            </a:r>
            <a:r>
              <a:rPr lang="sv-SE" sz="1400" dirty="0" smtClean="0"/>
              <a:t> </a:t>
            </a:r>
            <a:r>
              <a:rPr lang="sv-SE" sz="1400" dirty="0" err="1" smtClean="0"/>
              <a:t>will</a:t>
            </a:r>
            <a:r>
              <a:rPr lang="sv-SE" sz="1400" dirty="0" smtClean="0"/>
              <a:t> </a:t>
            </a:r>
            <a:r>
              <a:rPr lang="sv-SE" sz="1400" dirty="0" err="1" smtClean="0"/>
              <a:t>see</a:t>
            </a:r>
            <a:r>
              <a:rPr lang="sv-SE" sz="1400" dirty="0" smtClean="0"/>
              <a:t> </a:t>
            </a:r>
            <a:r>
              <a:rPr lang="sv-SE" sz="1400" dirty="0" err="1" smtClean="0"/>
              <a:t>shortly</a:t>
            </a:r>
            <a:r>
              <a:rPr lang="sv-SE" sz="1400" dirty="0" smtClean="0"/>
              <a:t>…</a:t>
            </a:r>
          </a:p>
        </p:txBody>
      </p:sp>
      <p:sp>
        <p:nvSpPr>
          <p:cNvPr id="3" name="Frihandsfigur 2"/>
          <p:cNvSpPr/>
          <p:nvPr/>
        </p:nvSpPr>
        <p:spPr>
          <a:xfrm>
            <a:off x="5530467" y="1382617"/>
            <a:ext cx="2572439" cy="44067"/>
          </a:xfrm>
          <a:custGeom>
            <a:avLst/>
            <a:gdLst>
              <a:gd name="connsiteX0" fmla="*/ 0 w 2572439"/>
              <a:gd name="connsiteY0" fmla="*/ 44067 h 44067"/>
              <a:gd name="connsiteX1" fmla="*/ 2572439 w 2572439"/>
              <a:gd name="connsiteY1" fmla="*/ 0 h 440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572439" h="44067">
                <a:moveTo>
                  <a:pt x="0" y="44067"/>
                </a:moveTo>
                <a:lnTo>
                  <a:pt x="2572439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4" name="Frihandsfigur 3"/>
          <p:cNvSpPr/>
          <p:nvPr/>
        </p:nvSpPr>
        <p:spPr>
          <a:xfrm>
            <a:off x="2770742" y="1096178"/>
            <a:ext cx="2759725" cy="1079653"/>
          </a:xfrm>
          <a:custGeom>
            <a:avLst/>
            <a:gdLst>
              <a:gd name="connsiteX0" fmla="*/ 0 w 2759725"/>
              <a:gd name="connsiteY0" fmla="*/ 1079653 h 1079653"/>
              <a:gd name="connsiteX1" fmla="*/ 407624 w 2759725"/>
              <a:gd name="connsiteY1" fmla="*/ 369065 h 1079653"/>
              <a:gd name="connsiteX2" fmla="*/ 1388125 w 2759725"/>
              <a:gd name="connsiteY2" fmla="*/ 0 h 1079653"/>
              <a:gd name="connsiteX3" fmla="*/ 1366092 w 2759725"/>
              <a:gd name="connsiteY3" fmla="*/ 561861 h 1079653"/>
              <a:gd name="connsiteX4" fmla="*/ 2759725 w 2759725"/>
              <a:gd name="connsiteY4" fmla="*/ 302964 h 10796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759725" h="1079653">
                <a:moveTo>
                  <a:pt x="0" y="1079653"/>
                </a:moveTo>
                <a:lnTo>
                  <a:pt x="407624" y="369065"/>
                </a:lnTo>
                <a:lnTo>
                  <a:pt x="1388125" y="0"/>
                </a:lnTo>
                <a:lnTo>
                  <a:pt x="1366092" y="561861"/>
                </a:lnTo>
                <a:lnTo>
                  <a:pt x="2759725" y="302964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5" name="Frihandsfigur 4"/>
          <p:cNvSpPr/>
          <p:nvPr/>
        </p:nvSpPr>
        <p:spPr>
          <a:xfrm>
            <a:off x="1801258" y="2599981"/>
            <a:ext cx="1217364" cy="2071171"/>
          </a:xfrm>
          <a:custGeom>
            <a:avLst/>
            <a:gdLst>
              <a:gd name="connsiteX0" fmla="*/ 0 w 1217364"/>
              <a:gd name="connsiteY0" fmla="*/ 2071171 h 2071171"/>
              <a:gd name="connsiteX1" fmla="*/ 99152 w 1217364"/>
              <a:gd name="connsiteY1" fmla="*/ 1861850 h 2071171"/>
              <a:gd name="connsiteX2" fmla="*/ 589402 w 1217364"/>
              <a:gd name="connsiteY2" fmla="*/ 1856342 h 2071171"/>
              <a:gd name="connsiteX3" fmla="*/ 512284 w 1217364"/>
              <a:gd name="connsiteY3" fmla="*/ 1085161 h 2071171"/>
              <a:gd name="connsiteX4" fmla="*/ 82626 w 1217364"/>
              <a:gd name="connsiteY4" fmla="*/ 875841 h 2071171"/>
              <a:gd name="connsiteX5" fmla="*/ 1217364 w 1217364"/>
              <a:gd name="connsiteY5" fmla="*/ 0 h 20711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7364" h="2071171">
                <a:moveTo>
                  <a:pt x="0" y="2071171"/>
                </a:moveTo>
                <a:lnTo>
                  <a:pt x="99152" y="1861850"/>
                </a:lnTo>
                <a:lnTo>
                  <a:pt x="589402" y="1856342"/>
                </a:lnTo>
                <a:lnTo>
                  <a:pt x="512284" y="1085161"/>
                </a:lnTo>
                <a:lnTo>
                  <a:pt x="82626" y="875841"/>
                </a:lnTo>
                <a:lnTo>
                  <a:pt x="1217364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6" name="Grupp 5"/>
          <p:cNvGrpSpPr/>
          <p:nvPr/>
        </p:nvGrpSpPr>
        <p:grpSpPr>
          <a:xfrm>
            <a:off x="1873950" y="3467017"/>
            <a:ext cx="576063" cy="364306"/>
            <a:chOff x="1259632" y="4509120"/>
            <a:chExt cx="576063" cy="364306"/>
          </a:xfrm>
        </p:grpSpPr>
        <p:sp>
          <p:nvSpPr>
            <p:cNvPr id="7" name="Rektangel 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102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8" name="Rak 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Rak 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textruta 9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1" name="Rak 10"/>
            <p:cNvCxnSpPr>
              <a:stCxn id="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Rak 11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Rak 12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" name="Grupp 13"/>
          <p:cNvGrpSpPr/>
          <p:nvPr/>
        </p:nvGrpSpPr>
        <p:grpSpPr>
          <a:xfrm>
            <a:off x="1619673" y="3843482"/>
            <a:ext cx="576063" cy="364306"/>
            <a:chOff x="1259632" y="4509120"/>
            <a:chExt cx="576063" cy="364306"/>
          </a:xfrm>
        </p:grpSpPr>
        <p:sp>
          <p:nvSpPr>
            <p:cNvPr id="15" name="Rektangel 14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36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6" name="Rak 15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Rak 16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textruta 17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9" name="Rak 18"/>
            <p:cNvCxnSpPr>
              <a:stCxn id="15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Rak 19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Rak 20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" name="Grupp 21"/>
          <p:cNvGrpSpPr/>
          <p:nvPr/>
        </p:nvGrpSpPr>
        <p:grpSpPr>
          <a:xfrm>
            <a:off x="1852719" y="4237213"/>
            <a:ext cx="576063" cy="364306"/>
            <a:chOff x="1259632" y="4509120"/>
            <a:chExt cx="576063" cy="364306"/>
          </a:xfrm>
        </p:grpSpPr>
        <p:sp>
          <p:nvSpPr>
            <p:cNvPr id="23" name="Rektangel 2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88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4" name="Rak 2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Rak 2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textruta 25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27" name="Rak 26"/>
            <p:cNvCxnSpPr>
              <a:stCxn id="23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Rak 27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Rak 28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" name="Grupp 29"/>
          <p:cNvGrpSpPr/>
          <p:nvPr/>
        </p:nvGrpSpPr>
        <p:grpSpPr>
          <a:xfrm>
            <a:off x="5683057" y="1454856"/>
            <a:ext cx="576063" cy="364306"/>
            <a:chOff x="1259632" y="4509120"/>
            <a:chExt cx="576063" cy="364306"/>
          </a:xfrm>
        </p:grpSpPr>
        <p:sp>
          <p:nvSpPr>
            <p:cNvPr id="31" name="Rektangel 3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2" name="Rak 3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Rak 3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textruta 3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35" name="Rak 34"/>
            <p:cNvCxnSpPr>
              <a:stCxn id="3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Rak 35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Rak 36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" name="Grupp 37"/>
          <p:cNvGrpSpPr/>
          <p:nvPr/>
        </p:nvGrpSpPr>
        <p:grpSpPr>
          <a:xfrm>
            <a:off x="6261028" y="1427078"/>
            <a:ext cx="576063" cy="364306"/>
            <a:chOff x="1259632" y="4509120"/>
            <a:chExt cx="576063" cy="364306"/>
          </a:xfrm>
        </p:grpSpPr>
        <p:sp>
          <p:nvSpPr>
            <p:cNvPr id="39" name="Rektangel 3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174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0" name="Rak 3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Rak 4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textruta 41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43" name="Rak 42"/>
            <p:cNvCxnSpPr>
              <a:stCxn id="39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Rak 43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Rak 44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6" name="Grupp 45"/>
          <p:cNvGrpSpPr/>
          <p:nvPr/>
        </p:nvGrpSpPr>
        <p:grpSpPr>
          <a:xfrm>
            <a:off x="3215585" y="1089445"/>
            <a:ext cx="576063" cy="364306"/>
            <a:chOff x="1259632" y="4509120"/>
            <a:chExt cx="576063" cy="364306"/>
          </a:xfrm>
        </p:grpSpPr>
        <p:sp>
          <p:nvSpPr>
            <p:cNvPr id="47" name="Rektangel 4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209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8" name="Rak 4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Rak 4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textruta 49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51" name="Rak 50"/>
            <p:cNvCxnSpPr>
              <a:stCxn id="4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Rak 51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Rak 52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4" name="Grupp 53"/>
          <p:cNvGrpSpPr/>
          <p:nvPr/>
        </p:nvGrpSpPr>
        <p:grpSpPr>
          <a:xfrm>
            <a:off x="3651206" y="842147"/>
            <a:ext cx="576063" cy="364306"/>
            <a:chOff x="1259632" y="4509120"/>
            <a:chExt cx="576063" cy="364306"/>
          </a:xfrm>
        </p:grpSpPr>
        <p:sp>
          <p:nvSpPr>
            <p:cNvPr id="55" name="Rektangel 54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141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6" name="Rak 55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Rak 56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8" name="textruta 57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59" name="Rak 58"/>
            <p:cNvCxnSpPr>
              <a:stCxn id="55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Rak 59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Rak 60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2" name="Grupp 61"/>
          <p:cNvGrpSpPr/>
          <p:nvPr/>
        </p:nvGrpSpPr>
        <p:grpSpPr>
          <a:xfrm>
            <a:off x="8060956" y="832446"/>
            <a:ext cx="576063" cy="364306"/>
            <a:chOff x="1259632" y="4509120"/>
            <a:chExt cx="576063" cy="364306"/>
          </a:xfrm>
        </p:grpSpPr>
        <p:sp>
          <p:nvSpPr>
            <p:cNvPr id="63" name="Rektangel 6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57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4" name="Rak 6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Rak 6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6" name="textruta 65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67" name="Rak 66"/>
            <p:cNvCxnSpPr>
              <a:stCxn id="63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Rak 67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Rak 68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0" name="Grupp 69"/>
          <p:cNvGrpSpPr/>
          <p:nvPr/>
        </p:nvGrpSpPr>
        <p:grpSpPr>
          <a:xfrm>
            <a:off x="8604449" y="836712"/>
            <a:ext cx="576063" cy="364306"/>
            <a:chOff x="1259632" y="4509120"/>
            <a:chExt cx="576063" cy="364306"/>
          </a:xfrm>
        </p:grpSpPr>
        <p:sp>
          <p:nvSpPr>
            <p:cNvPr id="71" name="Rektangel 7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72" name="Rak 7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Rak 7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4" name="textruta 7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75" name="Rak 74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Rak 75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7" name="Grupp 76"/>
          <p:cNvGrpSpPr/>
          <p:nvPr/>
        </p:nvGrpSpPr>
        <p:grpSpPr>
          <a:xfrm>
            <a:off x="6776229" y="1661536"/>
            <a:ext cx="576063" cy="364306"/>
            <a:chOff x="1259632" y="4509120"/>
            <a:chExt cx="576063" cy="364306"/>
          </a:xfrm>
        </p:grpSpPr>
        <p:sp>
          <p:nvSpPr>
            <p:cNvPr id="78" name="Rektangel 7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79" name="Rak 7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Rak 7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1" name="textruta 80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82" name="Rak 81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Rak 82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4" name="Grupp 83"/>
          <p:cNvGrpSpPr/>
          <p:nvPr/>
        </p:nvGrpSpPr>
        <p:grpSpPr>
          <a:xfrm>
            <a:off x="8053233" y="3109680"/>
            <a:ext cx="576063" cy="364306"/>
            <a:chOff x="1259632" y="4509120"/>
            <a:chExt cx="576063" cy="364306"/>
          </a:xfrm>
        </p:grpSpPr>
        <p:sp>
          <p:nvSpPr>
            <p:cNvPr id="85" name="Rektangel 84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86" name="Rak 85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Rak 86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8" name="textruta 87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89" name="Rak 88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Rak 89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1" name="Grupp 90"/>
          <p:cNvGrpSpPr/>
          <p:nvPr/>
        </p:nvGrpSpPr>
        <p:grpSpPr>
          <a:xfrm>
            <a:off x="4150604" y="1222497"/>
            <a:ext cx="576063" cy="364306"/>
            <a:chOff x="1259632" y="4509120"/>
            <a:chExt cx="576063" cy="364306"/>
          </a:xfrm>
        </p:grpSpPr>
        <p:sp>
          <p:nvSpPr>
            <p:cNvPr id="92" name="Rektangel 9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165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93" name="Rak 9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Rak 9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5" name="textruta 94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96" name="Rak 95"/>
            <p:cNvCxnSpPr>
              <a:stCxn id="9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Rak 96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Rak 97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9" name="textruta 98"/>
          <p:cNvSpPr txBox="1"/>
          <p:nvPr/>
        </p:nvSpPr>
        <p:spPr>
          <a:xfrm>
            <a:off x="3606083" y="116632"/>
            <a:ext cx="19769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 err="1" smtClean="0"/>
              <a:t>Turn</a:t>
            </a:r>
            <a:r>
              <a:rPr lang="sv-SE" dirty="0" smtClean="0"/>
              <a:t> 1 – Mar 13-15</a:t>
            </a:r>
            <a:endParaRPr lang="sv-SE" dirty="0"/>
          </a:p>
        </p:txBody>
      </p:sp>
      <p:grpSp>
        <p:nvGrpSpPr>
          <p:cNvPr id="100" name="Grupp 99"/>
          <p:cNvGrpSpPr/>
          <p:nvPr/>
        </p:nvGrpSpPr>
        <p:grpSpPr>
          <a:xfrm>
            <a:off x="910173" y="1467308"/>
            <a:ext cx="576063" cy="364306"/>
            <a:chOff x="1259632" y="4509120"/>
            <a:chExt cx="576063" cy="364306"/>
          </a:xfrm>
        </p:grpSpPr>
        <p:sp>
          <p:nvSpPr>
            <p:cNvPr id="101" name="Rektangel 10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02" name="Rak 10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Rak 10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4" name="textruta 10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105" name="Rak 104"/>
            <p:cNvCxnSpPr>
              <a:stCxn id="10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" name="Rak 105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Rak 106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8" name="Grupp 107"/>
          <p:cNvGrpSpPr/>
          <p:nvPr/>
        </p:nvGrpSpPr>
        <p:grpSpPr>
          <a:xfrm>
            <a:off x="8604448" y="3109680"/>
            <a:ext cx="576063" cy="364306"/>
            <a:chOff x="1259632" y="4509120"/>
            <a:chExt cx="576063" cy="364306"/>
          </a:xfrm>
        </p:grpSpPr>
        <p:sp>
          <p:nvSpPr>
            <p:cNvPr id="109" name="Rektangel 10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10" name="Rak 10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Rak 11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2" name="textruta 111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148</a:t>
              </a:r>
              <a:endParaRPr lang="sv-SE" sz="700" b="1" dirty="0"/>
            </a:p>
          </p:txBody>
        </p:sp>
        <p:cxnSp>
          <p:nvCxnSpPr>
            <p:cNvPr id="113" name="Rak 112"/>
            <p:cNvCxnSpPr>
              <a:stCxn id="109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Rak 113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Rak 114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16" name="Rak 115"/>
          <p:cNvCxnSpPr/>
          <p:nvPr/>
        </p:nvCxnSpPr>
        <p:spPr>
          <a:xfrm flipH="1">
            <a:off x="4368083" y="3182888"/>
            <a:ext cx="28063" cy="72008"/>
          </a:xfrm>
          <a:prstGeom prst="line">
            <a:avLst/>
          </a:prstGeom>
          <a:ln w="28575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7" name="Frihandsfigur 116"/>
          <p:cNvSpPr/>
          <p:nvPr/>
        </p:nvSpPr>
        <p:spPr>
          <a:xfrm>
            <a:off x="8284684" y="1299990"/>
            <a:ext cx="771181" cy="0"/>
          </a:xfrm>
          <a:custGeom>
            <a:avLst/>
            <a:gdLst>
              <a:gd name="connsiteX0" fmla="*/ 0 w 771181"/>
              <a:gd name="connsiteY0" fmla="*/ 0 h 0"/>
              <a:gd name="connsiteX1" fmla="*/ 771181 w 771181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71181">
                <a:moveTo>
                  <a:pt x="0" y="0"/>
                </a:moveTo>
                <a:lnTo>
                  <a:pt x="771181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118" name="Grupp 117"/>
          <p:cNvGrpSpPr/>
          <p:nvPr/>
        </p:nvGrpSpPr>
        <p:grpSpPr>
          <a:xfrm>
            <a:off x="6181970" y="3643998"/>
            <a:ext cx="263167" cy="215915"/>
            <a:chOff x="3851920" y="2162069"/>
            <a:chExt cx="263167" cy="215915"/>
          </a:xfrm>
        </p:grpSpPr>
        <p:grpSp>
          <p:nvGrpSpPr>
            <p:cNvPr id="119" name="Grupp 118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123" name="Rektangel 122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124" name="Rak 123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5" name="Rak 124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6" name="Rak 125"/>
              <p:cNvCxnSpPr>
                <a:stCxn id="123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20" name="Grupp 119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121" name="Båge 120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122" name="Båge 121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127" name="Grupp 126"/>
          <p:cNvGrpSpPr/>
          <p:nvPr/>
        </p:nvGrpSpPr>
        <p:grpSpPr>
          <a:xfrm>
            <a:off x="6813172" y="4053710"/>
            <a:ext cx="263167" cy="215915"/>
            <a:chOff x="3851920" y="2162070"/>
            <a:chExt cx="263167" cy="215915"/>
          </a:xfrm>
        </p:grpSpPr>
        <p:grpSp>
          <p:nvGrpSpPr>
            <p:cNvPr id="128" name="Grupp 127"/>
            <p:cNvGrpSpPr/>
            <p:nvPr/>
          </p:nvGrpSpPr>
          <p:grpSpPr>
            <a:xfrm>
              <a:off x="3851920" y="2162070"/>
              <a:ext cx="263167" cy="215915"/>
              <a:chOff x="1259632" y="4509120"/>
              <a:chExt cx="425304" cy="347935"/>
            </a:xfrm>
          </p:grpSpPr>
          <p:sp>
            <p:nvSpPr>
              <p:cNvPr id="132" name="Rektangel 131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133" name="Rak 132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4" name="Rak 133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5" name="Rak 134"/>
              <p:cNvCxnSpPr>
                <a:stCxn id="132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29" name="Grupp 128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130" name="Båge 129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131" name="Båge 130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136" name="Grupp 135"/>
          <p:cNvGrpSpPr/>
          <p:nvPr/>
        </p:nvGrpSpPr>
        <p:grpSpPr>
          <a:xfrm>
            <a:off x="3617340" y="1389301"/>
            <a:ext cx="263167" cy="215915"/>
            <a:chOff x="1259632" y="4509120"/>
            <a:chExt cx="425304" cy="347935"/>
          </a:xfrm>
        </p:grpSpPr>
        <p:sp>
          <p:nvSpPr>
            <p:cNvPr id="137" name="Rektangel 13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38" name="Rak 13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Rak 13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Rak 139"/>
            <p:cNvCxnSpPr>
              <a:stCxn id="13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1" name="Grupp 140"/>
          <p:cNvGrpSpPr/>
          <p:nvPr/>
        </p:nvGrpSpPr>
        <p:grpSpPr>
          <a:xfrm>
            <a:off x="6681385" y="3848072"/>
            <a:ext cx="263167" cy="231187"/>
            <a:chOff x="3821693" y="2436987"/>
            <a:chExt cx="263167" cy="231187"/>
          </a:xfrm>
        </p:grpSpPr>
        <p:grpSp>
          <p:nvGrpSpPr>
            <p:cNvPr id="142" name="Grupp 141"/>
            <p:cNvGrpSpPr/>
            <p:nvPr/>
          </p:nvGrpSpPr>
          <p:grpSpPr>
            <a:xfrm>
              <a:off x="3821693" y="2489433"/>
              <a:ext cx="263167" cy="178741"/>
              <a:chOff x="3821693" y="2489433"/>
              <a:chExt cx="263167" cy="178741"/>
            </a:xfrm>
          </p:grpSpPr>
          <p:sp>
            <p:nvSpPr>
              <p:cNvPr id="144" name="Rektangel 143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145" name="Ellips 144"/>
              <p:cNvSpPr/>
              <p:nvPr/>
            </p:nvSpPr>
            <p:spPr>
              <a:xfrm>
                <a:off x="3881886" y="2546719"/>
                <a:ext cx="146978" cy="67411"/>
              </a:xfrm>
              <a:prstGeom prst="ellips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143" name="textruta 142"/>
            <p:cNvSpPr txBox="1"/>
            <p:nvPr/>
          </p:nvSpPr>
          <p:spPr>
            <a:xfrm>
              <a:off x="3909893" y="2436987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146" name="Grupp 145"/>
          <p:cNvGrpSpPr/>
          <p:nvPr/>
        </p:nvGrpSpPr>
        <p:grpSpPr>
          <a:xfrm>
            <a:off x="6184757" y="3859913"/>
            <a:ext cx="263167" cy="227795"/>
            <a:chOff x="3470177" y="2637898"/>
            <a:chExt cx="263167" cy="227795"/>
          </a:xfrm>
        </p:grpSpPr>
        <p:grpSp>
          <p:nvGrpSpPr>
            <p:cNvPr id="147" name="Grupp 146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149" name="Rektangel 148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150" name="Ellips 149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148" name="textruta 147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151" name="Grupp 150"/>
          <p:cNvGrpSpPr/>
          <p:nvPr/>
        </p:nvGrpSpPr>
        <p:grpSpPr>
          <a:xfrm>
            <a:off x="3939238" y="5255062"/>
            <a:ext cx="263167" cy="215915"/>
            <a:chOff x="1259632" y="4509120"/>
            <a:chExt cx="425304" cy="347935"/>
          </a:xfrm>
        </p:grpSpPr>
        <p:sp>
          <p:nvSpPr>
            <p:cNvPr id="152" name="Rektangel 15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53" name="Rak 15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" name="Rak 15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Rak 154"/>
            <p:cNvCxnSpPr>
              <a:stCxn id="15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6" name="Grupp 155"/>
          <p:cNvGrpSpPr/>
          <p:nvPr/>
        </p:nvGrpSpPr>
        <p:grpSpPr>
          <a:xfrm>
            <a:off x="4086652" y="4235222"/>
            <a:ext cx="263167" cy="215915"/>
            <a:chOff x="1259632" y="4509120"/>
            <a:chExt cx="425304" cy="347935"/>
          </a:xfrm>
        </p:grpSpPr>
        <p:sp>
          <p:nvSpPr>
            <p:cNvPr id="157" name="Rektangel 15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58" name="Rak 15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9" name="Rak 15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0" name="Rak 159"/>
            <p:cNvCxnSpPr>
              <a:stCxn id="15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1" name="Grupp 160"/>
          <p:cNvGrpSpPr/>
          <p:nvPr/>
        </p:nvGrpSpPr>
        <p:grpSpPr>
          <a:xfrm>
            <a:off x="3084001" y="5077081"/>
            <a:ext cx="263167" cy="215915"/>
            <a:chOff x="1259632" y="4509120"/>
            <a:chExt cx="425304" cy="347935"/>
          </a:xfrm>
        </p:grpSpPr>
        <p:sp>
          <p:nvSpPr>
            <p:cNvPr id="162" name="Rektangel 16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63" name="Rak 16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4" name="Rak 16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Rak 164"/>
            <p:cNvCxnSpPr>
              <a:stCxn id="16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6" name="Grupp 165"/>
          <p:cNvGrpSpPr/>
          <p:nvPr/>
        </p:nvGrpSpPr>
        <p:grpSpPr>
          <a:xfrm>
            <a:off x="3197799" y="4844135"/>
            <a:ext cx="263167" cy="215915"/>
            <a:chOff x="1259632" y="4509120"/>
            <a:chExt cx="425304" cy="347935"/>
          </a:xfrm>
        </p:grpSpPr>
        <p:sp>
          <p:nvSpPr>
            <p:cNvPr id="167" name="Rektangel 16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68" name="Rak 16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Rak 16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Rak 169"/>
            <p:cNvCxnSpPr>
              <a:stCxn id="16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1" name="Grupp 170"/>
          <p:cNvGrpSpPr/>
          <p:nvPr/>
        </p:nvGrpSpPr>
        <p:grpSpPr>
          <a:xfrm>
            <a:off x="4193194" y="4427839"/>
            <a:ext cx="263167" cy="215915"/>
            <a:chOff x="1259632" y="4509120"/>
            <a:chExt cx="425304" cy="347935"/>
          </a:xfrm>
        </p:grpSpPr>
        <p:sp>
          <p:nvSpPr>
            <p:cNvPr id="172" name="Rektangel 17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73" name="Rak 17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Rak 17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Rak 174"/>
            <p:cNvCxnSpPr>
              <a:stCxn id="17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6" name="Grupp 175"/>
          <p:cNvGrpSpPr/>
          <p:nvPr/>
        </p:nvGrpSpPr>
        <p:grpSpPr>
          <a:xfrm>
            <a:off x="4067140" y="5046673"/>
            <a:ext cx="263167" cy="215915"/>
            <a:chOff x="1259632" y="4509120"/>
            <a:chExt cx="425304" cy="347935"/>
          </a:xfrm>
        </p:grpSpPr>
        <p:sp>
          <p:nvSpPr>
            <p:cNvPr id="177" name="Rektangel 17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78" name="Rak 17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Rak 17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Rak 179"/>
            <p:cNvCxnSpPr>
              <a:stCxn id="17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1" name="Grupp 180"/>
          <p:cNvGrpSpPr/>
          <p:nvPr/>
        </p:nvGrpSpPr>
        <p:grpSpPr>
          <a:xfrm>
            <a:off x="4740881" y="4256392"/>
            <a:ext cx="263167" cy="215915"/>
            <a:chOff x="1259632" y="4509120"/>
            <a:chExt cx="425304" cy="347935"/>
          </a:xfrm>
        </p:grpSpPr>
        <p:sp>
          <p:nvSpPr>
            <p:cNvPr id="182" name="Rektangel 18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83" name="Rak 18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Rak 18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Rak 184"/>
            <p:cNvCxnSpPr>
              <a:stCxn id="18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6" name="Grupp 185"/>
          <p:cNvGrpSpPr/>
          <p:nvPr/>
        </p:nvGrpSpPr>
        <p:grpSpPr>
          <a:xfrm>
            <a:off x="5971974" y="5455759"/>
            <a:ext cx="263167" cy="215915"/>
            <a:chOff x="1259632" y="4509120"/>
            <a:chExt cx="425304" cy="347935"/>
          </a:xfrm>
        </p:grpSpPr>
        <p:sp>
          <p:nvSpPr>
            <p:cNvPr id="187" name="Rektangel 18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88" name="Rak 18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Rak 18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Rak 189"/>
            <p:cNvCxnSpPr>
              <a:stCxn id="18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1" name="Grupp 190"/>
          <p:cNvGrpSpPr/>
          <p:nvPr/>
        </p:nvGrpSpPr>
        <p:grpSpPr>
          <a:xfrm>
            <a:off x="6291993" y="4870550"/>
            <a:ext cx="263167" cy="215915"/>
            <a:chOff x="1259632" y="4509120"/>
            <a:chExt cx="425304" cy="347935"/>
          </a:xfrm>
        </p:grpSpPr>
        <p:sp>
          <p:nvSpPr>
            <p:cNvPr id="192" name="Rektangel 19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93" name="Rak 19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Rak 19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5" name="Rak 194"/>
            <p:cNvCxnSpPr>
              <a:stCxn id="19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6" name="Grupp 195"/>
          <p:cNvGrpSpPr/>
          <p:nvPr/>
        </p:nvGrpSpPr>
        <p:grpSpPr>
          <a:xfrm>
            <a:off x="6857487" y="4653444"/>
            <a:ext cx="263167" cy="215915"/>
            <a:chOff x="1259632" y="4509120"/>
            <a:chExt cx="425304" cy="347935"/>
          </a:xfrm>
        </p:grpSpPr>
        <p:sp>
          <p:nvSpPr>
            <p:cNvPr id="197" name="Rektangel 19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98" name="Rak 19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" name="Rak 19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0" name="Rak 199"/>
            <p:cNvCxnSpPr>
              <a:stCxn id="19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1" name="Grupp 200"/>
          <p:cNvGrpSpPr/>
          <p:nvPr/>
        </p:nvGrpSpPr>
        <p:grpSpPr>
          <a:xfrm>
            <a:off x="5681825" y="5488871"/>
            <a:ext cx="263167" cy="215915"/>
            <a:chOff x="1259632" y="4509120"/>
            <a:chExt cx="425304" cy="347935"/>
          </a:xfrm>
        </p:grpSpPr>
        <p:sp>
          <p:nvSpPr>
            <p:cNvPr id="202" name="Rektangel 20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03" name="Rak 20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Rak 20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" name="Rak 204"/>
            <p:cNvCxnSpPr>
              <a:stCxn id="20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6" name="Grupp 205"/>
          <p:cNvGrpSpPr/>
          <p:nvPr/>
        </p:nvGrpSpPr>
        <p:grpSpPr>
          <a:xfrm>
            <a:off x="5598655" y="4861166"/>
            <a:ext cx="263167" cy="215915"/>
            <a:chOff x="1259632" y="4509120"/>
            <a:chExt cx="425304" cy="347935"/>
          </a:xfrm>
        </p:grpSpPr>
        <p:sp>
          <p:nvSpPr>
            <p:cNvPr id="207" name="Rektangel 20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08" name="Rak 20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Rak 20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Rak 209"/>
            <p:cNvCxnSpPr>
              <a:stCxn id="20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1" name="Grupp 210"/>
          <p:cNvGrpSpPr/>
          <p:nvPr/>
        </p:nvGrpSpPr>
        <p:grpSpPr>
          <a:xfrm>
            <a:off x="1076024" y="4898339"/>
            <a:ext cx="263167" cy="215915"/>
            <a:chOff x="1259632" y="4509120"/>
            <a:chExt cx="425304" cy="347935"/>
          </a:xfrm>
        </p:grpSpPr>
        <p:sp>
          <p:nvSpPr>
            <p:cNvPr id="212" name="Rektangel 21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13" name="Rak 21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Rak 21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Rak 214"/>
            <p:cNvCxnSpPr>
              <a:stCxn id="21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6" name="Grupp 215"/>
          <p:cNvGrpSpPr/>
          <p:nvPr/>
        </p:nvGrpSpPr>
        <p:grpSpPr>
          <a:xfrm>
            <a:off x="2166660" y="3866530"/>
            <a:ext cx="263167" cy="215915"/>
            <a:chOff x="1259632" y="4509120"/>
            <a:chExt cx="425304" cy="347935"/>
          </a:xfrm>
        </p:grpSpPr>
        <p:sp>
          <p:nvSpPr>
            <p:cNvPr id="217" name="Rektangel 21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18" name="Rak 21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Rak 21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Rak 219"/>
            <p:cNvCxnSpPr>
              <a:stCxn id="21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1" name="Grupp 220"/>
          <p:cNvGrpSpPr/>
          <p:nvPr/>
        </p:nvGrpSpPr>
        <p:grpSpPr>
          <a:xfrm>
            <a:off x="2095708" y="4079259"/>
            <a:ext cx="263167" cy="215915"/>
            <a:chOff x="1259632" y="4509120"/>
            <a:chExt cx="425304" cy="347935"/>
          </a:xfrm>
        </p:grpSpPr>
        <p:sp>
          <p:nvSpPr>
            <p:cNvPr id="222" name="Rektangel 22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23" name="Rak 22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Rak 22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Rak 224"/>
            <p:cNvCxnSpPr>
              <a:stCxn id="22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6" name="Grupp 225"/>
          <p:cNvGrpSpPr/>
          <p:nvPr/>
        </p:nvGrpSpPr>
        <p:grpSpPr>
          <a:xfrm>
            <a:off x="3228387" y="4799765"/>
            <a:ext cx="263167" cy="215915"/>
            <a:chOff x="1259632" y="4509120"/>
            <a:chExt cx="425304" cy="347935"/>
          </a:xfrm>
        </p:grpSpPr>
        <p:sp>
          <p:nvSpPr>
            <p:cNvPr id="227" name="Rektangel 22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28" name="Rak 22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Rak 22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Rak 229"/>
            <p:cNvCxnSpPr>
              <a:stCxn id="22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1" name="Grupp 230"/>
          <p:cNvGrpSpPr/>
          <p:nvPr/>
        </p:nvGrpSpPr>
        <p:grpSpPr>
          <a:xfrm>
            <a:off x="2140751" y="4143081"/>
            <a:ext cx="263167" cy="215915"/>
            <a:chOff x="1259632" y="4509120"/>
            <a:chExt cx="425304" cy="347935"/>
          </a:xfrm>
        </p:grpSpPr>
        <p:sp>
          <p:nvSpPr>
            <p:cNvPr id="232" name="Rektangel 23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33" name="Rak 23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4" name="Rak 23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5" name="Rak 234"/>
            <p:cNvCxnSpPr>
              <a:stCxn id="23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6" name="Grupp 235"/>
          <p:cNvGrpSpPr/>
          <p:nvPr/>
        </p:nvGrpSpPr>
        <p:grpSpPr>
          <a:xfrm>
            <a:off x="5004048" y="4225926"/>
            <a:ext cx="263167" cy="227795"/>
            <a:chOff x="3470177" y="2637898"/>
            <a:chExt cx="263167" cy="227795"/>
          </a:xfrm>
        </p:grpSpPr>
        <p:grpSp>
          <p:nvGrpSpPr>
            <p:cNvPr id="237" name="Grupp 236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39" name="Rektangel 238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40" name="Ellips 239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38" name="textruta 237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41" name="Grupp 240"/>
          <p:cNvGrpSpPr/>
          <p:nvPr/>
        </p:nvGrpSpPr>
        <p:grpSpPr>
          <a:xfrm>
            <a:off x="6546275" y="4066356"/>
            <a:ext cx="263167" cy="227795"/>
            <a:chOff x="3470177" y="2637898"/>
            <a:chExt cx="263167" cy="227795"/>
          </a:xfrm>
        </p:grpSpPr>
        <p:grpSp>
          <p:nvGrpSpPr>
            <p:cNvPr id="242" name="Grupp 241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44" name="Rektangel 243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45" name="Ellips 244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43" name="textruta 242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46" name="Grupp 245"/>
          <p:cNvGrpSpPr/>
          <p:nvPr/>
        </p:nvGrpSpPr>
        <p:grpSpPr>
          <a:xfrm>
            <a:off x="5987430" y="3457615"/>
            <a:ext cx="263167" cy="227795"/>
            <a:chOff x="3470177" y="2637898"/>
            <a:chExt cx="263167" cy="227795"/>
          </a:xfrm>
        </p:grpSpPr>
        <p:grpSp>
          <p:nvGrpSpPr>
            <p:cNvPr id="247" name="Grupp 246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49" name="Rektangel 248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50" name="Ellips 249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48" name="textruta 247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51" name="Grupp 250"/>
          <p:cNvGrpSpPr/>
          <p:nvPr/>
        </p:nvGrpSpPr>
        <p:grpSpPr>
          <a:xfrm>
            <a:off x="6124010" y="3644538"/>
            <a:ext cx="263167" cy="227795"/>
            <a:chOff x="3470177" y="2637898"/>
            <a:chExt cx="263167" cy="227795"/>
          </a:xfrm>
        </p:grpSpPr>
        <p:grpSp>
          <p:nvGrpSpPr>
            <p:cNvPr id="252" name="Grupp 251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54" name="Rektangel 253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55" name="Ellips 254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53" name="textruta 252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56" name="Grupp 255"/>
          <p:cNvGrpSpPr/>
          <p:nvPr/>
        </p:nvGrpSpPr>
        <p:grpSpPr>
          <a:xfrm>
            <a:off x="5890533" y="3669064"/>
            <a:ext cx="263167" cy="227795"/>
            <a:chOff x="3470177" y="2637898"/>
            <a:chExt cx="263167" cy="227795"/>
          </a:xfrm>
        </p:grpSpPr>
        <p:grpSp>
          <p:nvGrpSpPr>
            <p:cNvPr id="257" name="Grupp 256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59" name="Rektangel 258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60" name="Ellips 259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58" name="textruta 257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61" name="Grupp 260"/>
          <p:cNvGrpSpPr/>
          <p:nvPr/>
        </p:nvGrpSpPr>
        <p:grpSpPr>
          <a:xfrm>
            <a:off x="5700589" y="3446800"/>
            <a:ext cx="263167" cy="227795"/>
            <a:chOff x="3470177" y="2637898"/>
            <a:chExt cx="263167" cy="227795"/>
          </a:xfrm>
        </p:grpSpPr>
        <p:grpSp>
          <p:nvGrpSpPr>
            <p:cNvPr id="262" name="Grupp 261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64" name="Rektangel 263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65" name="Ellips 264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63" name="textruta 262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66" name="Grupp 265"/>
          <p:cNvGrpSpPr/>
          <p:nvPr/>
        </p:nvGrpSpPr>
        <p:grpSpPr>
          <a:xfrm>
            <a:off x="5583442" y="3644538"/>
            <a:ext cx="263167" cy="227795"/>
            <a:chOff x="3470177" y="2637898"/>
            <a:chExt cx="263167" cy="227795"/>
          </a:xfrm>
        </p:grpSpPr>
        <p:grpSp>
          <p:nvGrpSpPr>
            <p:cNvPr id="267" name="Grupp 266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69" name="Rektangel 268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70" name="Ellips 269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68" name="textruta 267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71" name="Grupp 270"/>
          <p:cNvGrpSpPr/>
          <p:nvPr/>
        </p:nvGrpSpPr>
        <p:grpSpPr>
          <a:xfrm>
            <a:off x="6428402" y="3844086"/>
            <a:ext cx="263167" cy="227795"/>
            <a:chOff x="3470177" y="2637898"/>
            <a:chExt cx="263167" cy="227795"/>
          </a:xfrm>
        </p:grpSpPr>
        <p:grpSp>
          <p:nvGrpSpPr>
            <p:cNvPr id="272" name="Grupp 271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74" name="Rektangel 273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75" name="Ellips 274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73" name="textruta 272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76" name="Grupp 275"/>
          <p:cNvGrpSpPr/>
          <p:nvPr/>
        </p:nvGrpSpPr>
        <p:grpSpPr>
          <a:xfrm>
            <a:off x="6508122" y="2945247"/>
            <a:ext cx="263167" cy="227795"/>
            <a:chOff x="3470177" y="2637898"/>
            <a:chExt cx="263167" cy="227795"/>
          </a:xfrm>
        </p:grpSpPr>
        <p:grpSp>
          <p:nvGrpSpPr>
            <p:cNvPr id="277" name="Grupp 276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79" name="Rektangel 278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80" name="Ellips 279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78" name="textruta 277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81" name="Grupp 280"/>
          <p:cNvGrpSpPr/>
          <p:nvPr/>
        </p:nvGrpSpPr>
        <p:grpSpPr>
          <a:xfrm>
            <a:off x="5418658" y="2992631"/>
            <a:ext cx="263167" cy="227795"/>
            <a:chOff x="3470177" y="2637898"/>
            <a:chExt cx="263167" cy="227795"/>
          </a:xfrm>
        </p:grpSpPr>
        <p:grpSp>
          <p:nvGrpSpPr>
            <p:cNvPr id="282" name="Grupp 281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84" name="Rektangel 283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85" name="Ellips 284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83" name="textruta 282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86" name="Grupp 285"/>
          <p:cNvGrpSpPr/>
          <p:nvPr/>
        </p:nvGrpSpPr>
        <p:grpSpPr>
          <a:xfrm>
            <a:off x="6753532" y="3662457"/>
            <a:ext cx="263167" cy="227795"/>
            <a:chOff x="3470177" y="2637898"/>
            <a:chExt cx="263167" cy="227795"/>
          </a:xfrm>
        </p:grpSpPr>
        <p:grpSp>
          <p:nvGrpSpPr>
            <p:cNvPr id="287" name="Grupp 286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89" name="Rektangel 288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90" name="Ellips 289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88" name="textruta 287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91" name="Grupp 290"/>
          <p:cNvGrpSpPr/>
          <p:nvPr/>
        </p:nvGrpSpPr>
        <p:grpSpPr>
          <a:xfrm>
            <a:off x="5011692" y="2598015"/>
            <a:ext cx="263167" cy="227795"/>
            <a:chOff x="3470177" y="2637898"/>
            <a:chExt cx="263167" cy="227795"/>
          </a:xfrm>
        </p:grpSpPr>
        <p:grpSp>
          <p:nvGrpSpPr>
            <p:cNvPr id="292" name="Grupp 291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94" name="Rektangel 293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95" name="Ellips 294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93" name="textruta 292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96" name="Grupp 295"/>
          <p:cNvGrpSpPr/>
          <p:nvPr/>
        </p:nvGrpSpPr>
        <p:grpSpPr>
          <a:xfrm>
            <a:off x="5170238" y="2988049"/>
            <a:ext cx="263167" cy="227795"/>
            <a:chOff x="3470177" y="2637898"/>
            <a:chExt cx="263167" cy="227795"/>
          </a:xfrm>
        </p:grpSpPr>
        <p:grpSp>
          <p:nvGrpSpPr>
            <p:cNvPr id="297" name="Grupp 296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99" name="Rektangel 298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300" name="Ellips 299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98" name="textruta 297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301" name="Grupp 300"/>
          <p:cNvGrpSpPr/>
          <p:nvPr/>
        </p:nvGrpSpPr>
        <p:grpSpPr>
          <a:xfrm>
            <a:off x="4463186" y="2751463"/>
            <a:ext cx="263167" cy="215915"/>
            <a:chOff x="1259632" y="4509120"/>
            <a:chExt cx="425304" cy="347935"/>
          </a:xfrm>
        </p:grpSpPr>
        <p:sp>
          <p:nvSpPr>
            <p:cNvPr id="302" name="Rektangel 30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03" name="Rak 30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4" name="Rak 30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5" name="Rak 304"/>
            <p:cNvCxnSpPr>
              <a:stCxn id="30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6" name="Grupp 305"/>
          <p:cNvGrpSpPr/>
          <p:nvPr/>
        </p:nvGrpSpPr>
        <p:grpSpPr>
          <a:xfrm>
            <a:off x="5480514" y="2186447"/>
            <a:ext cx="263167" cy="215915"/>
            <a:chOff x="1259632" y="4509120"/>
            <a:chExt cx="425304" cy="347935"/>
          </a:xfrm>
        </p:grpSpPr>
        <p:sp>
          <p:nvSpPr>
            <p:cNvPr id="307" name="Rektangel 30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08" name="Rak 30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9" name="Rak 30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0" name="Rak 309"/>
            <p:cNvCxnSpPr>
              <a:stCxn id="30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1" name="Grupp 310"/>
          <p:cNvGrpSpPr/>
          <p:nvPr/>
        </p:nvGrpSpPr>
        <p:grpSpPr>
          <a:xfrm>
            <a:off x="5108787" y="1997589"/>
            <a:ext cx="263167" cy="215915"/>
            <a:chOff x="1259632" y="4509120"/>
            <a:chExt cx="425304" cy="347935"/>
          </a:xfrm>
        </p:grpSpPr>
        <p:sp>
          <p:nvSpPr>
            <p:cNvPr id="312" name="Rektangel 31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13" name="Rak 31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4" name="Rak 31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5" name="Rak 314"/>
            <p:cNvCxnSpPr>
              <a:stCxn id="31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6" name="Grupp 315"/>
          <p:cNvGrpSpPr/>
          <p:nvPr/>
        </p:nvGrpSpPr>
        <p:grpSpPr>
          <a:xfrm>
            <a:off x="5221599" y="2189618"/>
            <a:ext cx="263167" cy="215915"/>
            <a:chOff x="1259632" y="4509120"/>
            <a:chExt cx="425304" cy="347935"/>
          </a:xfrm>
        </p:grpSpPr>
        <p:sp>
          <p:nvSpPr>
            <p:cNvPr id="317" name="Rektangel 31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18" name="Rak 31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9" name="Rak 31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0" name="Rak 319"/>
            <p:cNvCxnSpPr>
              <a:stCxn id="31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21" name="Grupp 320"/>
          <p:cNvGrpSpPr/>
          <p:nvPr/>
        </p:nvGrpSpPr>
        <p:grpSpPr>
          <a:xfrm>
            <a:off x="6316340" y="2399790"/>
            <a:ext cx="263167" cy="215915"/>
            <a:chOff x="1259632" y="4509120"/>
            <a:chExt cx="425304" cy="347935"/>
          </a:xfrm>
        </p:grpSpPr>
        <p:sp>
          <p:nvSpPr>
            <p:cNvPr id="322" name="Rektangel 32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23" name="Rak 32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4" name="Rak 32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5" name="Rak 324"/>
            <p:cNvCxnSpPr>
              <a:stCxn id="32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26" name="Grupp 325"/>
          <p:cNvGrpSpPr/>
          <p:nvPr/>
        </p:nvGrpSpPr>
        <p:grpSpPr>
          <a:xfrm>
            <a:off x="5944992" y="2193386"/>
            <a:ext cx="263167" cy="215915"/>
            <a:chOff x="1259632" y="4509120"/>
            <a:chExt cx="425304" cy="347935"/>
          </a:xfrm>
        </p:grpSpPr>
        <p:sp>
          <p:nvSpPr>
            <p:cNvPr id="327" name="Rektangel 32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28" name="Rak 32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9" name="Rak 32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0" name="Rak 329"/>
            <p:cNvCxnSpPr>
              <a:stCxn id="32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31" name="Grupp 330"/>
          <p:cNvGrpSpPr/>
          <p:nvPr/>
        </p:nvGrpSpPr>
        <p:grpSpPr>
          <a:xfrm>
            <a:off x="7139746" y="2607156"/>
            <a:ext cx="263167" cy="215915"/>
            <a:chOff x="1259632" y="4509120"/>
            <a:chExt cx="425304" cy="347935"/>
          </a:xfrm>
        </p:grpSpPr>
        <p:sp>
          <p:nvSpPr>
            <p:cNvPr id="332" name="Rektangel 33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33" name="Rak 33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4" name="Rak 33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5" name="Rak 334"/>
            <p:cNvCxnSpPr>
              <a:stCxn id="33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36" name="Grupp 335"/>
          <p:cNvGrpSpPr/>
          <p:nvPr/>
        </p:nvGrpSpPr>
        <p:grpSpPr>
          <a:xfrm>
            <a:off x="7268916" y="2384858"/>
            <a:ext cx="263167" cy="215915"/>
            <a:chOff x="1259632" y="4509120"/>
            <a:chExt cx="425304" cy="347935"/>
          </a:xfrm>
        </p:grpSpPr>
        <p:sp>
          <p:nvSpPr>
            <p:cNvPr id="337" name="Rektangel 33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38" name="Rak 33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9" name="Rak 33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0" name="Rak 339"/>
            <p:cNvCxnSpPr>
              <a:stCxn id="33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1" name="Grupp 340"/>
          <p:cNvGrpSpPr/>
          <p:nvPr/>
        </p:nvGrpSpPr>
        <p:grpSpPr>
          <a:xfrm>
            <a:off x="5220515" y="3001722"/>
            <a:ext cx="263167" cy="215915"/>
            <a:chOff x="1259632" y="4509120"/>
            <a:chExt cx="425304" cy="347935"/>
          </a:xfrm>
        </p:grpSpPr>
        <p:sp>
          <p:nvSpPr>
            <p:cNvPr id="342" name="Rektangel 34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43" name="Rak 34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4" name="Rak 34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5" name="Rak 344"/>
            <p:cNvCxnSpPr>
              <a:stCxn id="34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6" name="Grupp 345"/>
          <p:cNvGrpSpPr/>
          <p:nvPr/>
        </p:nvGrpSpPr>
        <p:grpSpPr>
          <a:xfrm>
            <a:off x="7492750" y="3215844"/>
            <a:ext cx="263167" cy="215915"/>
            <a:chOff x="1259632" y="4509120"/>
            <a:chExt cx="425304" cy="347935"/>
          </a:xfrm>
        </p:grpSpPr>
        <p:sp>
          <p:nvSpPr>
            <p:cNvPr id="347" name="Rektangel 34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48" name="Rak 34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9" name="Rak 34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0" name="Rak 349"/>
            <p:cNvCxnSpPr>
              <a:stCxn id="34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1" name="Grupp 350"/>
          <p:cNvGrpSpPr/>
          <p:nvPr/>
        </p:nvGrpSpPr>
        <p:grpSpPr>
          <a:xfrm>
            <a:off x="6977522" y="2399790"/>
            <a:ext cx="263167" cy="215915"/>
            <a:chOff x="1259632" y="4509120"/>
            <a:chExt cx="425304" cy="347935"/>
          </a:xfrm>
        </p:grpSpPr>
        <p:sp>
          <p:nvSpPr>
            <p:cNvPr id="352" name="Rektangel 35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53" name="Rak 35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4" name="Rak 35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5" name="Rak 354"/>
            <p:cNvCxnSpPr>
              <a:stCxn id="35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6" name="Grupp 355"/>
          <p:cNvGrpSpPr/>
          <p:nvPr/>
        </p:nvGrpSpPr>
        <p:grpSpPr>
          <a:xfrm>
            <a:off x="5807972" y="3210945"/>
            <a:ext cx="263167" cy="215915"/>
            <a:chOff x="1259632" y="4509120"/>
            <a:chExt cx="425304" cy="347935"/>
          </a:xfrm>
        </p:grpSpPr>
        <p:sp>
          <p:nvSpPr>
            <p:cNvPr id="357" name="Rektangel 35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58" name="Rak 35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9" name="Rak 35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0" name="Rak 359"/>
            <p:cNvCxnSpPr>
              <a:stCxn id="35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61" name="Grupp 360"/>
          <p:cNvGrpSpPr/>
          <p:nvPr/>
        </p:nvGrpSpPr>
        <p:grpSpPr>
          <a:xfrm>
            <a:off x="2223794" y="3880504"/>
            <a:ext cx="263167" cy="215915"/>
            <a:chOff x="1259632" y="4509120"/>
            <a:chExt cx="425304" cy="347935"/>
          </a:xfrm>
        </p:grpSpPr>
        <p:sp>
          <p:nvSpPr>
            <p:cNvPr id="362" name="Rektangel 36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63" name="Rak 36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4" name="Rak 36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5" name="Rak 364"/>
            <p:cNvCxnSpPr>
              <a:stCxn id="36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66" name="Grupp 365"/>
          <p:cNvGrpSpPr/>
          <p:nvPr/>
        </p:nvGrpSpPr>
        <p:grpSpPr>
          <a:xfrm>
            <a:off x="4951714" y="2208204"/>
            <a:ext cx="263167" cy="215915"/>
            <a:chOff x="1259632" y="4509120"/>
            <a:chExt cx="425304" cy="347935"/>
          </a:xfrm>
        </p:grpSpPr>
        <p:sp>
          <p:nvSpPr>
            <p:cNvPr id="367" name="Rektangel 36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68" name="Rak 36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9" name="Rak 36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0" name="Rak 369"/>
            <p:cNvCxnSpPr>
              <a:stCxn id="36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71" name="Grupp 370"/>
          <p:cNvGrpSpPr/>
          <p:nvPr/>
        </p:nvGrpSpPr>
        <p:grpSpPr>
          <a:xfrm>
            <a:off x="4514686" y="2585369"/>
            <a:ext cx="263167" cy="215915"/>
            <a:chOff x="1259632" y="4509120"/>
            <a:chExt cx="425304" cy="347935"/>
          </a:xfrm>
        </p:grpSpPr>
        <p:sp>
          <p:nvSpPr>
            <p:cNvPr id="372" name="Rektangel 37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73" name="Rak 37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4" name="Rak 37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5" name="Rak 374"/>
            <p:cNvCxnSpPr>
              <a:stCxn id="37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76" name="Grupp 375"/>
          <p:cNvGrpSpPr/>
          <p:nvPr/>
        </p:nvGrpSpPr>
        <p:grpSpPr>
          <a:xfrm>
            <a:off x="3543821" y="1427078"/>
            <a:ext cx="263167" cy="215915"/>
            <a:chOff x="1259632" y="4509120"/>
            <a:chExt cx="425304" cy="347935"/>
          </a:xfrm>
        </p:grpSpPr>
        <p:sp>
          <p:nvSpPr>
            <p:cNvPr id="377" name="Rektangel 37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78" name="Rak 37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9" name="Rak 37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0" name="Rak 379"/>
            <p:cNvCxnSpPr>
              <a:stCxn id="37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1" name="Grupp 380"/>
          <p:cNvGrpSpPr/>
          <p:nvPr/>
        </p:nvGrpSpPr>
        <p:grpSpPr>
          <a:xfrm>
            <a:off x="6076032" y="3215844"/>
            <a:ext cx="263167" cy="215915"/>
            <a:chOff x="1259632" y="4509120"/>
            <a:chExt cx="425304" cy="347935"/>
          </a:xfrm>
        </p:grpSpPr>
        <p:sp>
          <p:nvSpPr>
            <p:cNvPr id="382" name="Rektangel 38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83" name="Rak 38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4" name="Rak 38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5" name="Rak 384"/>
            <p:cNvCxnSpPr>
              <a:stCxn id="38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6" name="Grupp 385"/>
          <p:cNvGrpSpPr/>
          <p:nvPr/>
        </p:nvGrpSpPr>
        <p:grpSpPr>
          <a:xfrm>
            <a:off x="3308274" y="1387842"/>
            <a:ext cx="263167" cy="215915"/>
            <a:chOff x="1259632" y="4509120"/>
            <a:chExt cx="425304" cy="347935"/>
          </a:xfrm>
        </p:grpSpPr>
        <p:sp>
          <p:nvSpPr>
            <p:cNvPr id="387" name="Rektangel 38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88" name="Rak 38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9" name="Rak 38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0" name="Rak 389"/>
            <p:cNvCxnSpPr>
              <a:stCxn id="38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91" name="Grupp 390"/>
          <p:cNvGrpSpPr/>
          <p:nvPr/>
        </p:nvGrpSpPr>
        <p:grpSpPr>
          <a:xfrm>
            <a:off x="3740037" y="1221283"/>
            <a:ext cx="263167" cy="215915"/>
            <a:chOff x="1259632" y="4509120"/>
            <a:chExt cx="425304" cy="347935"/>
          </a:xfrm>
        </p:grpSpPr>
        <p:sp>
          <p:nvSpPr>
            <p:cNvPr id="392" name="Rektangel 39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93" name="Rak 39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4" name="Rak 39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5" name="Rak 394"/>
            <p:cNvCxnSpPr>
              <a:stCxn id="39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96" name="Grupp 395"/>
          <p:cNvGrpSpPr/>
          <p:nvPr/>
        </p:nvGrpSpPr>
        <p:grpSpPr>
          <a:xfrm>
            <a:off x="1807676" y="4907723"/>
            <a:ext cx="263167" cy="215915"/>
            <a:chOff x="1259632" y="4509120"/>
            <a:chExt cx="425304" cy="347935"/>
          </a:xfrm>
        </p:grpSpPr>
        <p:sp>
          <p:nvSpPr>
            <p:cNvPr id="397" name="Rektangel 39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98" name="Rak 39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9" name="Rak 39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0" name="Rak 399"/>
            <p:cNvCxnSpPr>
              <a:stCxn id="39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01" name="Grupp 400"/>
          <p:cNvGrpSpPr/>
          <p:nvPr/>
        </p:nvGrpSpPr>
        <p:grpSpPr>
          <a:xfrm>
            <a:off x="8497713" y="2407909"/>
            <a:ext cx="263167" cy="215915"/>
            <a:chOff x="1259632" y="4509120"/>
            <a:chExt cx="425304" cy="347935"/>
          </a:xfrm>
        </p:grpSpPr>
        <p:sp>
          <p:nvSpPr>
            <p:cNvPr id="402" name="Rektangel 40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03" name="Rak 40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4" name="Rak 40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5" name="Rak 404"/>
            <p:cNvCxnSpPr>
              <a:stCxn id="40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06" name="Grupp 405"/>
          <p:cNvGrpSpPr/>
          <p:nvPr/>
        </p:nvGrpSpPr>
        <p:grpSpPr>
          <a:xfrm>
            <a:off x="7020653" y="2343602"/>
            <a:ext cx="263167" cy="215915"/>
            <a:chOff x="1259632" y="4509120"/>
            <a:chExt cx="425304" cy="347935"/>
          </a:xfrm>
        </p:grpSpPr>
        <p:sp>
          <p:nvSpPr>
            <p:cNvPr id="407" name="Rektangel 40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08" name="Rak 40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9" name="Rak 40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0" name="Rak 409"/>
            <p:cNvCxnSpPr>
              <a:stCxn id="40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11" name="Grupp 410"/>
          <p:cNvGrpSpPr/>
          <p:nvPr/>
        </p:nvGrpSpPr>
        <p:grpSpPr>
          <a:xfrm>
            <a:off x="7335225" y="2366874"/>
            <a:ext cx="263167" cy="215915"/>
            <a:chOff x="1259632" y="4509120"/>
            <a:chExt cx="425304" cy="347935"/>
          </a:xfrm>
        </p:grpSpPr>
        <p:sp>
          <p:nvSpPr>
            <p:cNvPr id="412" name="Rektangel 41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13" name="Rak 41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4" name="Rak 41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5" name="Rak 414"/>
            <p:cNvCxnSpPr>
              <a:stCxn id="41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16" name="Grupp 415"/>
          <p:cNvGrpSpPr/>
          <p:nvPr/>
        </p:nvGrpSpPr>
        <p:grpSpPr>
          <a:xfrm>
            <a:off x="6416659" y="2602100"/>
            <a:ext cx="263167" cy="215915"/>
            <a:chOff x="1259632" y="4509120"/>
            <a:chExt cx="425304" cy="347935"/>
          </a:xfrm>
        </p:grpSpPr>
        <p:sp>
          <p:nvSpPr>
            <p:cNvPr id="417" name="Rektangel 41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18" name="Rak 41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9" name="Rak 41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0" name="Rak 419"/>
            <p:cNvCxnSpPr>
              <a:stCxn id="41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21" name="Grupp 420"/>
          <p:cNvGrpSpPr/>
          <p:nvPr/>
        </p:nvGrpSpPr>
        <p:grpSpPr>
          <a:xfrm>
            <a:off x="7179999" y="3366138"/>
            <a:ext cx="263167" cy="231187"/>
            <a:chOff x="3821693" y="2436987"/>
            <a:chExt cx="263167" cy="231187"/>
          </a:xfrm>
        </p:grpSpPr>
        <p:grpSp>
          <p:nvGrpSpPr>
            <p:cNvPr id="422" name="Grupp 421"/>
            <p:cNvGrpSpPr/>
            <p:nvPr/>
          </p:nvGrpSpPr>
          <p:grpSpPr>
            <a:xfrm>
              <a:off x="3821693" y="2489433"/>
              <a:ext cx="263167" cy="178741"/>
              <a:chOff x="3821693" y="2489433"/>
              <a:chExt cx="263167" cy="178741"/>
            </a:xfrm>
          </p:grpSpPr>
          <p:sp>
            <p:nvSpPr>
              <p:cNvPr id="424" name="Rektangel 423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425" name="Ellips 424"/>
              <p:cNvSpPr/>
              <p:nvPr/>
            </p:nvSpPr>
            <p:spPr>
              <a:xfrm>
                <a:off x="3881886" y="2546719"/>
                <a:ext cx="146978" cy="67411"/>
              </a:xfrm>
              <a:prstGeom prst="ellips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423" name="textruta 422"/>
            <p:cNvSpPr txBox="1"/>
            <p:nvPr/>
          </p:nvSpPr>
          <p:spPr>
            <a:xfrm>
              <a:off x="3909893" y="2436987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426" name="Grupp 425"/>
          <p:cNvGrpSpPr/>
          <p:nvPr/>
        </p:nvGrpSpPr>
        <p:grpSpPr>
          <a:xfrm>
            <a:off x="8391395" y="2208204"/>
            <a:ext cx="263167" cy="231187"/>
            <a:chOff x="3821693" y="2436987"/>
            <a:chExt cx="263167" cy="231187"/>
          </a:xfrm>
        </p:grpSpPr>
        <p:grpSp>
          <p:nvGrpSpPr>
            <p:cNvPr id="427" name="Grupp 426"/>
            <p:cNvGrpSpPr/>
            <p:nvPr/>
          </p:nvGrpSpPr>
          <p:grpSpPr>
            <a:xfrm>
              <a:off x="3821693" y="2489433"/>
              <a:ext cx="263167" cy="178741"/>
              <a:chOff x="3821693" y="2489433"/>
              <a:chExt cx="263167" cy="178741"/>
            </a:xfrm>
          </p:grpSpPr>
          <p:sp>
            <p:nvSpPr>
              <p:cNvPr id="429" name="Rektangel 428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430" name="Ellips 429"/>
              <p:cNvSpPr/>
              <p:nvPr/>
            </p:nvSpPr>
            <p:spPr>
              <a:xfrm>
                <a:off x="3881886" y="2546719"/>
                <a:ext cx="146978" cy="67411"/>
              </a:xfrm>
              <a:prstGeom prst="ellips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428" name="textruta 427"/>
            <p:cNvSpPr txBox="1"/>
            <p:nvPr/>
          </p:nvSpPr>
          <p:spPr>
            <a:xfrm>
              <a:off x="3909893" y="2436987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431" name="Grupp 430"/>
          <p:cNvGrpSpPr/>
          <p:nvPr/>
        </p:nvGrpSpPr>
        <p:grpSpPr>
          <a:xfrm>
            <a:off x="7421089" y="3437170"/>
            <a:ext cx="263167" cy="215915"/>
            <a:chOff x="3851920" y="2162069"/>
            <a:chExt cx="263167" cy="215915"/>
          </a:xfrm>
        </p:grpSpPr>
        <p:grpSp>
          <p:nvGrpSpPr>
            <p:cNvPr id="432" name="Grupp 431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436" name="Rektangel 435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437" name="Rak 436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8" name="Rak 437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9" name="Rak 438"/>
              <p:cNvCxnSpPr>
                <a:stCxn id="436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33" name="Grupp 432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434" name="Båge 433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435" name="Båge 434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440" name="Grupp 439"/>
          <p:cNvGrpSpPr/>
          <p:nvPr/>
        </p:nvGrpSpPr>
        <p:grpSpPr>
          <a:xfrm>
            <a:off x="6863858" y="2615705"/>
            <a:ext cx="263167" cy="215915"/>
            <a:chOff x="3851920" y="2162069"/>
            <a:chExt cx="263167" cy="215915"/>
          </a:xfrm>
        </p:grpSpPr>
        <p:grpSp>
          <p:nvGrpSpPr>
            <p:cNvPr id="441" name="Grupp 440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445" name="Rektangel 444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446" name="Rak 445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7" name="Rak 446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8" name="Rak 447"/>
              <p:cNvCxnSpPr>
                <a:stCxn id="445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42" name="Grupp 441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443" name="Båge 442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444" name="Båge 443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449" name="Grupp 448"/>
          <p:cNvGrpSpPr/>
          <p:nvPr/>
        </p:nvGrpSpPr>
        <p:grpSpPr>
          <a:xfrm>
            <a:off x="5083297" y="2571026"/>
            <a:ext cx="263167" cy="215915"/>
            <a:chOff x="3851920" y="2162069"/>
            <a:chExt cx="263167" cy="215915"/>
          </a:xfrm>
        </p:grpSpPr>
        <p:grpSp>
          <p:nvGrpSpPr>
            <p:cNvPr id="450" name="Grupp 449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454" name="Rektangel 453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455" name="Rak 454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6" name="Rak 455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7" name="Rak 456"/>
              <p:cNvCxnSpPr>
                <a:stCxn id="454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51" name="Grupp 450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452" name="Båge 451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453" name="Båge 452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458" name="Grupp 457"/>
          <p:cNvGrpSpPr/>
          <p:nvPr/>
        </p:nvGrpSpPr>
        <p:grpSpPr>
          <a:xfrm>
            <a:off x="4920113" y="2187529"/>
            <a:ext cx="263167" cy="215915"/>
            <a:chOff x="3851920" y="2162069"/>
            <a:chExt cx="263167" cy="215915"/>
          </a:xfrm>
        </p:grpSpPr>
        <p:grpSp>
          <p:nvGrpSpPr>
            <p:cNvPr id="459" name="Grupp 458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463" name="Rektangel 462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464" name="Rak 463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5" name="Rak 464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6" name="Rak 465"/>
              <p:cNvCxnSpPr>
                <a:stCxn id="463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60" name="Grupp 459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461" name="Båge 460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462" name="Båge 461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467" name="Grupp 466"/>
          <p:cNvGrpSpPr/>
          <p:nvPr/>
        </p:nvGrpSpPr>
        <p:grpSpPr>
          <a:xfrm>
            <a:off x="7120654" y="3834210"/>
            <a:ext cx="263167" cy="215915"/>
            <a:chOff x="3851920" y="2162069"/>
            <a:chExt cx="263167" cy="215915"/>
          </a:xfrm>
        </p:grpSpPr>
        <p:grpSp>
          <p:nvGrpSpPr>
            <p:cNvPr id="468" name="Grupp 467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472" name="Rektangel 471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473" name="Rak 472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4" name="Rak 473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5" name="Rak 474"/>
              <p:cNvCxnSpPr>
                <a:stCxn id="472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69" name="Grupp 468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470" name="Båge 469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471" name="Båge 470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476" name="Grupp 475"/>
          <p:cNvGrpSpPr/>
          <p:nvPr/>
        </p:nvGrpSpPr>
        <p:grpSpPr>
          <a:xfrm>
            <a:off x="6993377" y="4025215"/>
            <a:ext cx="263167" cy="215915"/>
            <a:chOff x="3851920" y="2162069"/>
            <a:chExt cx="263167" cy="215915"/>
          </a:xfrm>
        </p:grpSpPr>
        <p:grpSp>
          <p:nvGrpSpPr>
            <p:cNvPr id="477" name="Grupp 476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481" name="Rektangel 480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482" name="Rak 481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3" name="Rak 482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4" name="Rak 483"/>
              <p:cNvCxnSpPr>
                <a:stCxn id="481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78" name="Grupp 477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479" name="Båge 478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480" name="Båge 479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485" name="Grupp 484"/>
          <p:cNvGrpSpPr/>
          <p:nvPr/>
        </p:nvGrpSpPr>
        <p:grpSpPr>
          <a:xfrm>
            <a:off x="6053173" y="2414224"/>
            <a:ext cx="263167" cy="215915"/>
            <a:chOff x="3851920" y="2162069"/>
            <a:chExt cx="263167" cy="215915"/>
          </a:xfrm>
        </p:grpSpPr>
        <p:grpSp>
          <p:nvGrpSpPr>
            <p:cNvPr id="486" name="Grupp 485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490" name="Rektangel 489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491" name="Rak 490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2" name="Rak 491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3" name="Rak 492"/>
              <p:cNvCxnSpPr>
                <a:stCxn id="490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87" name="Grupp 486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488" name="Båge 487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489" name="Båge 488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494" name="Grupp 493"/>
          <p:cNvGrpSpPr/>
          <p:nvPr/>
        </p:nvGrpSpPr>
        <p:grpSpPr>
          <a:xfrm>
            <a:off x="6472608" y="2980151"/>
            <a:ext cx="263167" cy="215915"/>
            <a:chOff x="3851920" y="2162069"/>
            <a:chExt cx="263167" cy="215915"/>
          </a:xfrm>
        </p:grpSpPr>
        <p:grpSp>
          <p:nvGrpSpPr>
            <p:cNvPr id="495" name="Grupp 494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499" name="Rektangel 498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500" name="Rak 499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1" name="Rak 500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2" name="Rak 501"/>
              <p:cNvCxnSpPr>
                <a:stCxn id="499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96" name="Grupp 495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497" name="Båge 496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498" name="Båge 497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503" name="Grupp 502"/>
          <p:cNvGrpSpPr/>
          <p:nvPr/>
        </p:nvGrpSpPr>
        <p:grpSpPr>
          <a:xfrm>
            <a:off x="8320004" y="2419889"/>
            <a:ext cx="263167" cy="215915"/>
            <a:chOff x="1259632" y="4509120"/>
            <a:chExt cx="425304" cy="347935"/>
          </a:xfrm>
        </p:grpSpPr>
        <p:sp>
          <p:nvSpPr>
            <p:cNvPr id="504" name="Rektangel 50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05" name="Rak 50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6" name="Rak 50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7" name="Rak 506"/>
            <p:cNvCxnSpPr>
              <a:stCxn id="504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08" name="Grupp 507"/>
          <p:cNvGrpSpPr/>
          <p:nvPr/>
        </p:nvGrpSpPr>
        <p:grpSpPr>
          <a:xfrm>
            <a:off x="8215370" y="1990876"/>
            <a:ext cx="263167" cy="215915"/>
            <a:chOff x="1259632" y="4509120"/>
            <a:chExt cx="425304" cy="347935"/>
          </a:xfrm>
        </p:grpSpPr>
        <p:sp>
          <p:nvSpPr>
            <p:cNvPr id="509" name="Rektangel 50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10" name="Rak 50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1" name="Rak 51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2" name="Rak 511"/>
            <p:cNvCxnSpPr>
              <a:stCxn id="509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13" name="Grupp 512"/>
          <p:cNvGrpSpPr/>
          <p:nvPr/>
        </p:nvGrpSpPr>
        <p:grpSpPr>
          <a:xfrm>
            <a:off x="8084488" y="2186447"/>
            <a:ext cx="263167" cy="215915"/>
            <a:chOff x="1259632" y="4509120"/>
            <a:chExt cx="425304" cy="347935"/>
          </a:xfrm>
        </p:grpSpPr>
        <p:sp>
          <p:nvSpPr>
            <p:cNvPr id="514" name="Rektangel 51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15" name="Rak 51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6" name="Rak 51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7" name="Rak 516"/>
            <p:cNvCxnSpPr>
              <a:stCxn id="514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18" name="Grupp 517"/>
          <p:cNvGrpSpPr/>
          <p:nvPr/>
        </p:nvGrpSpPr>
        <p:grpSpPr>
          <a:xfrm>
            <a:off x="8114956" y="2165053"/>
            <a:ext cx="263167" cy="215915"/>
            <a:chOff x="1259632" y="4509120"/>
            <a:chExt cx="425304" cy="347935"/>
          </a:xfrm>
        </p:grpSpPr>
        <p:sp>
          <p:nvSpPr>
            <p:cNvPr id="519" name="Rektangel 51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20" name="Rak 51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1" name="Rak 52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2" name="Rak 521"/>
            <p:cNvCxnSpPr>
              <a:stCxn id="519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23" name="Grupp 522"/>
          <p:cNvGrpSpPr/>
          <p:nvPr/>
        </p:nvGrpSpPr>
        <p:grpSpPr>
          <a:xfrm>
            <a:off x="8234341" y="2432973"/>
            <a:ext cx="263167" cy="215915"/>
            <a:chOff x="1259632" y="4509120"/>
            <a:chExt cx="425304" cy="347935"/>
          </a:xfrm>
        </p:grpSpPr>
        <p:sp>
          <p:nvSpPr>
            <p:cNvPr id="524" name="Rektangel 52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25" name="Rak 52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6" name="Rak 52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7" name="Rak 526"/>
            <p:cNvCxnSpPr>
              <a:stCxn id="524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28" name="Grupp 527"/>
          <p:cNvGrpSpPr/>
          <p:nvPr/>
        </p:nvGrpSpPr>
        <p:grpSpPr>
          <a:xfrm>
            <a:off x="8497508" y="1979922"/>
            <a:ext cx="263167" cy="215915"/>
            <a:chOff x="1259632" y="4509120"/>
            <a:chExt cx="425304" cy="347935"/>
          </a:xfrm>
        </p:grpSpPr>
        <p:sp>
          <p:nvSpPr>
            <p:cNvPr id="529" name="Rektangel 52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30" name="Rak 52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1" name="Rak 53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2" name="Rak 531"/>
            <p:cNvCxnSpPr>
              <a:stCxn id="529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33" name="Grupp 532"/>
          <p:cNvGrpSpPr/>
          <p:nvPr/>
        </p:nvGrpSpPr>
        <p:grpSpPr>
          <a:xfrm>
            <a:off x="8234546" y="1977471"/>
            <a:ext cx="263167" cy="215915"/>
            <a:chOff x="1259632" y="4509120"/>
            <a:chExt cx="425304" cy="347935"/>
          </a:xfrm>
        </p:grpSpPr>
        <p:sp>
          <p:nvSpPr>
            <p:cNvPr id="534" name="Rektangel 53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35" name="Rak 53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6" name="Rak 53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7" name="Rak 536"/>
            <p:cNvCxnSpPr>
              <a:stCxn id="534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38" name="Grupp 537"/>
          <p:cNvGrpSpPr/>
          <p:nvPr/>
        </p:nvGrpSpPr>
        <p:grpSpPr>
          <a:xfrm>
            <a:off x="8553206" y="2417533"/>
            <a:ext cx="263167" cy="215915"/>
            <a:chOff x="1259632" y="4509120"/>
            <a:chExt cx="425304" cy="347935"/>
          </a:xfrm>
        </p:grpSpPr>
        <p:sp>
          <p:nvSpPr>
            <p:cNvPr id="539" name="Rektangel 53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40" name="Rak 53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1" name="Rak 54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2" name="Rak 541"/>
            <p:cNvCxnSpPr>
              <a:stCxn id="539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43" name="Grupp 542"/>
          <p:cNvGrpSpPr/>
          <p:nvPr/>
        </p:nvGrpSpPr>
        <p:grpSpPr>
          <a:xfrm>
            <a:off x="8625451" y="2201825"/>
            <a:ext cx="263167" cy="215915"/>
            <a:chOff x="1259632" y="4509120"/>
            <a:chExt cx="425304" cy="347935"/>
          </a:xfrm>
        </p:grpSpPr>
        <p:sp>
          <p:nvSpPr>
            <p:cNvPr id="544" name="Rektangel 54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45" name="Rak 54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6" name="Rak 54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7" name="Rak 546"/>
            <p:cNvCxnSpPr>
              <a:stCxn id="544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48" name="Grupp 547"/>
          <p:cNvGrpSpPr/>
          <p:nvPr/>
        </p:nvGrpSpPr>
        <p:grpSpPr>
          <a:xfrm>
            <a:off x="8535830" y="1955305"/>
            <a:ext cx="263167" cy="227795"/>
            <a:chOff x="3470177" y="2637898"/>
            <a:chExt cx="263167" cy="227795"/>
          </a:xfrm>
        </p:grpSpPr>
        <p:grpSp>
          <p:nvGrpSpPr>
            <p:cNvPr id="549" name="Grupp 548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551" name="Rektangel 550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552" name="Ellips 551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550" name="textruta 549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553" name="Grupp 552"/>
          <p:cNvGrpSpPr/>
          <p:nvPr/>
        </p:nvGrpSpPr>
        <p:grpSpPr>
          <a:xfrm>
            <a:off x="8654562" y="2172084"/>
            <a:ext cx="263167" cy="227795"/>
            <a:chOff x="3470177" y="2637898"/>
            <a:chExt cx="263167" cy="227795"/>
          </a:xfrm>
        </p:grpSpPr>
        <p:grpSp>
          <p:nvGrpSpPr>
            <p:cNvPr id="554" name="Grupp 553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556" name="Rektangel 555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557" name="Ellips 556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555" name="textruta 554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581" name="Grupp 580"/>
          <p:cNvGrpSpPr/>
          <p:nvPr/>
        </p:nvGrpSpPr>
        <p:grpSpPr>
          <a:xfrm>
            <a:off x="3313939" y="1439093"/>
            <a:ext cx="263167" cy="215915"/>
            <a:chOff x="1259632" y="4509120"/>
            <a:chExt cx="425304" cy="347935"/>
          </a:xfrm>
        </p:grpSpPr>
        <p:sp>
          <p:nvSpPr>
            <p:cNvPr id="582" name="Rektangel 58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83" name="Rak 58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4" name="Rak 58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5" name="Rak 584"/>
            <p:cNvCxnSpPr>
              <a:stCxn id="58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263386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6" name="Frihandsfigur 585"/>
          <p:cNvSpPr/>
          <p:nvPr/>
        </p:nvSpPr>
        <p:spPr>
          <a:xfrm>
            <a:off x="5613094" y="1757190"/>
            <a:ext cx="2517354" cy="435167"/>
          </a:xfrm>
          <a:custGeom>
            <a:avLst/>
            <a:gdLst>
              <a:gd name="connsiteX0" fmla="*/ 2517354 w 2517354"/>
              <a:gd name="connsiteY0" fmla="*/ 55085 h 435167"/>
              <a:gd name="connsiteX1" fmla="*/ 1779224 w 2517354"/>
              <a:gd name="connsiteY1" fmla="*/ 49576 h 435167"/>
              <a:gd name="connsiteX2" fmla="*/ 1591937 w 2517354"/>
              <a:gd name="connsiteY2" fmla="*/ 435167 h 435167"/>
              <a:gd name="connsiteX3" fmla="*/ 1316516 w 2517354"/>
              <a:gd name="connsiteY3" fmla="*/ 247880 h 435167"/>
              <a:gd name="connsiteX4" fmla="*/ 1156771 w 2517354"/>
              <a:gd name="connsiteY4" fmla="*/ 225846 h 435167"/>
              <a:gd name="connsiteX5" fmla="*/ 969484 w 2517354"/>
              <a:gd name="connsiteY5" fmla="*/ 5509 h 435167"/>
              <a:gd name="connsiteX6" fmla="*/ 0 w 2517354"/>
              <a:gd name="connsiteY6" fmla="*/ 0 h 4351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517354" h="435167">
                <a:moveTo>
                  <a:pt x="2517354" y="55085"/>
                </a:moveTo>
                <a:lnTo>
                  <a:pt x="1779224" y="49576"/>
                </a:lnTo>
                <a:lnTo>
                  <a:pt x="1591937" y="435167"/>
                </a:lnTo>
                <a:lnTo>
                  <a:pt x="1316516" y="247880"/>
                </a:lnTo>
                <a:lnTo>
                  <a:pt x="1156771" y="225846"/>
                </a:lnTo>
                <a:lnTo>
                  <a:pt x="969484" y="5509"/>
                </a:lnTo>
                <a:lnTo>
                  <a:pt x="0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581" name="Grupp 580"/>
          <p:cNvGrpSpPr/>
          <p:nvPr/>
        </p:nvGrpSpPr>
        <p:grpSpPr>
          <a:xfrm>
            <a:off x="3313939" y="1439093"/>
            <a:ext cx="263167" cy="215915"/>
            <a:chOff x="1259632" y="4509120"/>
            <a:chExt cx="425304" cy="347935"/>
          </a:xfrm>
        </p:grpSpPr>
        <p:sp>
          <p:nvSpPr>
            <p:cNvPr id="582" name="Rektangel 58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83" name="Rak 58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4" name="Rak 58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5" name="Rak 584"/>
            <p:cNvCxnSpPr>
              <a:stCxn id="58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Rektangel 1"/>
          <p:cNvSpPr/>
          <p:nvPr/>
        </p:nvSpPr>
        <p:spPr>
          <a:xfrm>
            <a:off x="0" y="18311"/>
            <a:ext cx="2986990" cy="14284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sv-SE" sz="1400" dirty="0" smtClean="0"/>
              <a:t>Barrages </a:t>
            </a:r>
            <a:r>
              <a:rPr lang="sv-SE" sz="1400" dirty="0" err="1" smtClean="0"/>
              <a:t>Shocked</a:t>
            </a:r>
            <a:r>
              <a:rPr lang="sv-SE" sz="1400" dirty="0" smtClean="0"/>
              <a:t> </a:t>
            </a:r>
            <a:r>
              <a:rPr lang="sv-SE" sz="1400" dirty="0" err="1" smtClean="0"/>
              <a:t>most</a:t>
            </a:r>
            <a:r>
              <a:rPr lang="sv-SE" sz="1400" dirty="0" smtClean="0"/>
              <a:t> </a:t>
            </a:r>
            <a:r>
              <a:rPr lang="sv-SE" sz="1400" dirty="0" err="1" smtClean="0"/>
              <a:t>units</a:t>
            </a:r>
            <a:r>
              <a:rPr lang="sv-SE" sz="1400" dirty="0" smtClean="0"/>
              <a:t>. </a:t>
            </a:r>
            <a:r>
              <a:rPr lang="sv-SE" sz="1400" dirty="0" err="1" smtClean="0"/>
              <a:t>Gabir</a:t>
            </a:r>
            <a:r>
              <a:rPr lang="sv-SE" sz="1400" dirty="0" smtClean="0"/>
              <a:t> </a:t>
            </a:r>
            <a:r>
              <a:rPr lang="sv-SE" sz="1400" dirty="0" err="1" smtClean="0"/>
              <a:t>was</a:t>
            </a:r>
            <a:r>
              <a:rPr lang="sv-SE" sz="1400" dirty="0" smtClean="0"/>
              <a:t> </a:t>
            </a:r>
            <a:r>
              <a:rPr lang="sv-SE" sz="1400" dirty="0" err="1" smtClean="0"/>
              <a:t>caught</a:t>
            </a:r>
            <a:r>
              <a:rPr lang="sv-SE" sz="1400" dirty="0" smtClean="0"/>
              <a:t> </a:t>
            </a:r>
            <a:r>
              <a:rPr lang="sv-SE" sz="1400" dirty="0" err="1" smtClean="0"/>
              <a:t>unaware</a:t>
            </a:r>
            <a:r>
              <a:rPr lang="sv-SE" sz="1400" dirty="0" smtClean="0"/>
              <a:t> and </a:t>
            </a:r>
            <a:r>
              <a:rPr lang="sv-SE" sz="1400" dirty="0" err="1" smtClean="0"/>
              <a:t>both</a:t>
            </a:r>
            <a:r>
              <a:rPr lang="sv-SE" sz="1400" dirty="0" smtClean="0"/>
              <a:t> </a:t>
            </a:r>
            <a:r>
              <a:rPr lang="sv-SE" sz="1400" dirty="0" err="1" smtClean="0"/>
              <a:t>aassaults</a:t>
            </a:r>
            <a:r>
              <a:rPr lang="sv-SE" sz="1400" dirty="0" smtClean="0"/>
              <a:t> </a:t>
            </a:r>
            <a:r>
              <a:rPr lang="sv-SE" sz="1400" dirty="0" err="1" smtClean="0"/>
              <a:t>were</a:t>
            </a:r>
            <a:r>
              <a:rPr lang="sv-SE" sz="1400" dirty="0" smtClean="0"/>
              <a:t> </a:t>
            </a:r>
            <a:r>
              <a:rPr lang="sv-SE" sz="1400" dirty="0" err="1" smtClean="0"/>
              <a:t>surprises</a:t>
            </a:r>
            <a:r>
              <a:rPr lang="sv-SE" sz="1400" dirty="0" smtClean="0"/>
              <a:t>, </a:t>
            </a:r>
            <a:r>
              <a:rPr lang="sv-SE" sz="1400" dirty="0" err="1" smtClean="0"/>
              <a:t>totally</a:t>
            </a:r>
            <a:r>
              <a:rPr lang="sv-SE" sz="1400" dirty="0" smtClean="0"/>
              <a:t> </a:t>
            </a:r>
            <a:r>
              <a:rPr lang="sv-SE" sz="1400" dirty="0" err="1" smtClean="0"/>
              <a:t>overrunnings</a:t>
            </a:r>
            <a:r>
              <a:rPr lang="sv-SE" sz="1400" dirty="0" smtClean="0"/>
              <a:t> the </a:t>
            </a:r>
            <a:r>
              <a:rPr lang="sv-SE" sz="1400" dirty="0" err="1" smtClean="0"/>
              <a:t>strongpoint</a:t>
            </a:r>
            <a:r>
              <a:rPr lang="sv-SE" sz="1400" dirty="0" smtClean="0"/>
              <a:t>.</a:t>
            </a:r>
          </a:p>
          <a:p>
            <a:r>
              <a:rPr lang="sv-SE" sz="1400" dirty="0" smtClean="0"/>
              <a:t>Hanoi </a:t>
            </a:r>
            <a:r>
              <a:rPr lang="sv-SE" sz="1400" dirty="0" err="1" smtClean="0"/>
              <a:t>immediately</a:t>
            </a:r>
            <a:r>
              <a:rPr lang="sv-SE" sz="1400" dirty="0" smtClean="0"/>
              <a:t> releases a </a:t>
            </a:r>
            <a:r>
              <a:rPr lang="sv-SE" sz="1400" dirty="0" err="1" smtClean="0"/>
              <a:t>battalion</a:t>
            </a:r>
            <a:r>
              <a:rPr lang="sv-SE" sz="1400" dirty="0" smtClean="0"/>
              <a:t> </a:t>
            </a:r>
            <a:r>
              <a:rPr lang="sv-SE" sz="1400" dirty="0" err="1" smtClean="0"/>
              <a:t>to</a:t>
            </a:r>
            <a:r>
              <a:rPr lang="sv-SE" sz="1400" dirty="0" smtClean="0"/>
              <a:t> </a:t>
            </a:r>
            <a:r>
              <a:rPr lang="sv-SE" sz="1400" dirty="0" err="1" smtClean="0"/>
              <a:t>reinforce</a:t>
            </a:r>
            <a:r>
              <a:rPr lang="sv-SE" sz="1400" dirty="0" smtClean="0"/>
              <a:t> the </a:t>
            </a:r>
            <a:r>
              <a:rPr lang="sv-SE" sz="1400" dirty="0" err="1" smtClean="0"/>
              <a:t>valley</a:t>
            </a:r>
            <a:r>
              <a:rPr lang="sv-SE" sz="1400" dirty="0" smtClean="0"/>
              <a:t>.</a:t>
            </a:r>
          </a:p>
        </p:txBody>
      </p:sp>
      <p:sp>
        <p:nvSpPr>
          <p:cNvPr id="4" name="Frihandsfigur 3"/>
          <p:cNvSpPr/>
          <p:nvPr/>
        </p:nvSpPr>
        <p:spPr>
          <a:xfrm>
            <a:off x="2770742" y="1096178"/>
            <a:ext cx="2759725" cy="1079653"/>
          </a:xfrm>
          <a:custGeom>
            <a:avLst/>
            <a:gdLst>
              <a:gd name="connsiteX0" fmla="*/ 0 w 2759725"/>
              <a:gd name="connsiteY0" fmla="*/ 1079653 h 1079653"/>
              <a:gd name="connsiteX1" fmla="*/ 407624 w 2759725"/>
              <a:gd name="connsiteY1" fmla="*/ 369065 h 1079653"/>
              <a:gd name="connsiteX2" fmla="*/ 1388125 w 2759725"/>
              <a:gd name="connsiteY2" fmla="*/ 0 h 1079653"/>
              <a:gd name="connsiteX3" fmla="*/ 1366092 w 2759725"/>
              <a:gd name="connsiteY3" fmla="*/ 561861 h 1079653"/>
              <a:gd name="connsiteX4" fmla="*/ 2759725 w 2759725"/>
              <a:gd name="connsiteY4" fmla="*/ 302964 h 10796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759725" h="1079653">
                <a:moveTo>
                  <a:pt x="0" y="1079653"/>
                </a:moveTo>
                <a:lnTo>
                  <a:pt x="407624" y="369065"/>
                </a:lnTo>
                <a:lnTo>
                  <a:pt x="1388125" y="0"/>
                </a:lnTo>
                <a:lnTo>
                  <a:pt x="1366092" y="561861"/>
                </a:lnTo>
                <a:lnTo>
                  <a:pt x="2759725" y="302964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5" name="Frihandsfigur 4"/>
          <p:cNvSpPr/>
          <p:nvPr/>
        </p:nvSpPr>
        <p:spPr>
          <a:xfrm>
            <a:off x="1801258" y="2599981"/>
            <a:ext cx="1217364" cy="2071171"/>
          </a:xfrm>
          <a:custGeom>
            <a:avLst/>
            <a:gdLst>
              <a:gd name="connsiteX0" fmla="*/ 0 w 1217364"/>
              <a:gd name="connsiteY0" fmla="*/ 2071171 h 2071171"/>
              <a:gd name="connsiteX1" fmla="*/ 99152 w 1217364"/>
              <a:gd name="connsiteY1" fmla="*/ 1861850 h 2071171"/>
              <a:gd name="connsiteX2" fmla="*/ 589402 w 1217364"/>
              <a:gd name="connsiteY2" fmla="*/ 1856342 h 2071171"/>
              <a:gd name="connsiteX3" fmla="*/ 512284 w 1217364"/>
              <a:gd name="connsiteY3" fmla="*/ 1085161 h 2071171"/>
              <a:gd name="connsiteX4" fmla="*/ 82626 w 1217364"/>
              <a:gd name="connsiteY4" fmla="*/ 875841 h 2071171"/>
              <a:gd name="connsiteX5" fmla="*/ 1217364 w 1217364"/>
              <a:gd name="connsiteY5" fmla="*/ 0 h 20711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7364" h="2071171">
                <a:moveTo>
                  <a:pt x="0" y="2071171"/>
                </a:moveTo>
                <a:lnTo>
                  <a:pt x="99152" y="1861850"/>
                </a:lnTo>
                <a:lnTo>
                  <a:pt x="589402" y="1856342"/>
                </a:lnTo>
                <a:lnTo>
                  <a:pt x="512284" y="1085161"/>
                </a:lnTo>
                <a:lnTo>
                  <a:pt x="82626" y="875841"/>
                </a:lnTo>
                <a:lnTo>
                  <a:pt x="1217364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6" name="Grupp 5"/>
          <p:cNvGrpSpPr/>
          <p:nvPr/>
        </p:nvGrpSpPr>
        <p:grpSpPr>
          <a:xfrm>
            <a:off x="1873950" y="3467017"/>
            <a:ext cx="576063" cy="364306"/>
            <a:chOff x="1259632" y="4509120"/>
            <a:chExt cx="576063" cy="364306"/>
          </a:xfrm>
        </p:grpSpPr>
        <p:sp>
          <p:nvSpPr>
            <p:cNvPr id="7" name="Rektangel 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102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8" name="Rak 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Rak 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textruta 9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1" name="Rak 10"/>
            <p:cNvCxnSpPr>
              <a:stCxn id="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Rak 11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Rak 12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" name="Grupp 13"/>
          <p:cNvGrpSpPr/>
          <p:nvPr/>
        </p:nvGrpSpPr>
        <p:grpSpPr>
          <a:xfrm>
            <a:off x="1619673" y="3843482"/>
            <a:ext cx="576063" cy="364306"/>
            <a:chOff x="1259632" y="4509120"/>
            <a:chExt cx="576063" cy="364306"/>
          </a:xfrm>
        </p:grpSpPr>
        <p:sp>
          <p:nvSpPr>
            <p:cNvPr id="15" name="Rektangel 14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36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6" name="Rak 15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Rak 16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textruta 17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9" name="Rak 18"/>
            <p:cNvCxnSpPr>
              <a:stCxn id="15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Rak 19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Rak 20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" name="Grupp 21"/>
          <p:cNvGrpSpPr/>
          <p:nvPr/>
        </p:nvGrpSpPr>
        <p:grpSpPr>
          <a:xfrm>
            <a:off x="1852719" y="4237213"/>
            <a:ext cx="576063" cy="364306"/>
            <a:chOff x="1259632" y="4509120"/>
            <a:chExt cx="576063" cy="364306"/>
          </a:xfrm>
        </p:grpSpPr>
        <p:sp>
          <p:nvSpPr>
            <p:cNvPr id="23" name="Rektangel 2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88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4" name="Rak 2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Rak 2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textruta 25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27" name="Rak 26"/>
            <p:cNvCxnSpPr>
              <a:stCxn id="23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Rak 27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Rak 28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" name="Grupp 29"/>
          <p:cNvGrpSpPr/>
          <p:nvPr/>
        </p:nvGrpSpPr>
        <p:grpSpPr>
          <a:xfrm>
            <a:off x="5683057" y="1454856"/>
            <a:ext cx="576063" cy="364306"/>
            <a:chOff x="1259632" y="4509120"/>
            <a:chExt cx="576063" cy="364306"/>
          </a:xfrm>
        </p:grpSpPr>
        <p:sp>
          <p:nvSpPr>
            <p:cNvPr id="31" name="Rektangel 3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2" name="Rak 3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Rak 3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textruta 3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35" name="Rak 34"/>
            <p:cNvCxnSpPr>
              <a:stCxn id="3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Rak 35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Rak 36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" name="Grupp 37"/>
          <p:cNvGrpSpPr/>
          <p:nvPr/>
        </p:nvGrpSpPr>
        <p:grpSpPr>
          <a:xfrm>
            <a:off x="6261028" y="1427078"/>
            <a:ext cx="576063" cy="364306"/>
            <a:chOff x="1259632" y="4509120"/>
            <a:chExt cx="576063" cy="364306"/>
          </a:xfrm>
        </p:grpSpPr>
        <p:sp>
          <p:nvSpPr>
            <p:cNvPr id="39" name="Rektangel 3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174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0" name="Rak 3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Rak 4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textruta 41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43" name="Rak 42"/>
            <p:cNvCxnSpPr>
              <a:stCxn id="39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Rak 43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Rak 44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6" name="Grupp 45"/>
          <p:cNvGrpSpPr/>
          <p:nvPr/>
        </p:nvGrpSpPr>
        <p:grpSpPr>
          <a:xfrm>
            <a:off x="3215585" y="1089445"/>
            <a:ext cx="576063" cy="364306"/>
            <a:chOff x="1259632" y="4509120"/>
            <a:chExt cx="576063" cy="364306"/>
          </a:xfrm>
        </p:grpSpPr>
        <p:sp>
          <p:nvSpPr>
            <p:cNvPr id="47" name="Rektangel 4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209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8" name="Rak 4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Rak 4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textruta 49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51" name="Rak 50"/>
            <p:cNvCxnSpPr>
              <a:stCxn id="4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Rak 51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Rak 52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4" name="Grupp 53"/>
          <p:cNvGrpSpPr/>
          <p:nvPr/>
        </p:nvGrpSpPr>
        <p:grpSpPr>
          <a:xfrm>
            <a:off x="3651206" y="842147"/>
            <a:ext cx="576063" cy="364306"/>
            <a:chOff x="1259632" y="4509120"/>
            <a:chExt cx="576063" cy="364306"/>
          </a:xfrm>
        </p:grpSpPr>
        <p:sp>
          <p:nvSpPr>
            <p:cNvPr id="55" name="Rektangel 54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141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6" name="Rak 55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Rak 56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8" name="textruta 57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59" name="Rak 58"/>
            <p:cNvCxnSpPr>
              <a:stCxn id="55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Rak 59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Rak 60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2" name="Grupp 61"/>
          <p:cNvGrpSpPr/>
          <p:nvPr/>
        </p:nvGrpSpPr>
        <p:grpSpPr>
          <a:xfrm>
            <a:off x="8060956" y="832446"/>
            <a:ext cx="576063" cy="364306"/>
            <a:chOff x="1259632" y="4509120"/>
            <a:chExt cx="576063" cy="364306"/>
          </a:xfrm>
        </p:grpSpPr>
        <p:sp>
          <p:nvSpPr>
            <p:cNvPr id="63" name="Rektangel 6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57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4" name="Rak 6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Rak 6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6" name="textruta 65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67" name="Rak 66"/>
            <p:cNvCxnSpPr>
              <a:stCxn id="63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Rak 67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Rak 68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0" name="Grupp 69"/>
          <p:cNvGrpSpPr/>
          <p:nvPr/>
        </p:nvGrpSpPr>
        <p:grpSpPr>
          <a:xfrm>
            <a:off x="8604449" y="836712"/>
            <a:ext cx="576063" cy="364306"/>
            <a:chOff x="1259632" y="4509120"/>
            <a:chExt cx="576063" cy="364306"/>
          </a:xfrm>
        </p:grpSpPr>
        <p:sp>
          <p:nvSpPr>
            <p:cNvPr id="71" name="Rektangel 7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72" name="Rak 7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Rak 7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4" name="textruta 7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75" name="Rak 74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Rak 75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7" name="Grupp 76"/>
          <p:cNvGrpSpPr/>
          <p:nvPr/>
        </p:nvGrpSpPr>
        <p:grpSpPr>
          <a:xfrm>
            <a:off x="6776229" y="1661536"/>
            <a:ext cx="576063" cy="364306"/>
            <a:chOff x="1259632" y="4509120"/>
            <a:chExt cx="576063" cy="364306"/>
          </a:xfrm>
        </p:grpSpPr>
        <p:sp>
          <p:nvSpPr>
            <p:cNvPr id="78" name="Rektangel 7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79" name="Rak 7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Rak 7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1" name="textruta 80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82" name="Rak 81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Rak 82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4" name="Grupp 83"/>
          <p:cNvGrpSpPr/>
          <p:nvPr/>
        </p:nvGrpSpPr>
        <p:grpSpPr>
          <a:xfrm>
            <a:off x="8053233" y="3109680"/>
            <a:ext cx="576063" cy="364306"/>
            <a:chOff x="1259632" y="4509120"/>
            <a:chExt cx="576063" cy="364306"/>
          </a:xfrm>
        </p:grpSpPr>
        <p:sp>
          <p:nvSpPr>
            <p:cNvPr id="85" name="Rektangel 84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86" name="Rak 85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Rak 86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8" name="textruta 87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89" name="Rak 88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Rak 89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1" name="Grupp 90"/>
          <p:cNvGrpSpPr/>
          <p:nvPr/>
        </p:nvGrpSpPr>
        <p:grpSpPr>
          <a:xfrm>
            <a:off x="4150604" y="1222497"/>
            <a:ext cx="576063" cy="364306"/>
            <a:chOff x="1259632" y="4509120"/>
            <a:chExt cx="576063" cy="364306"/>
          </a:xfrm>
        </p:grpSpPr>
        <p:sp>
          <p:nvSpPr>
            <p:cNvPr id="92" name="Rektangel 9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165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93" name="Rak 9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Rak 9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5" name="textruta 94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96" name="Rak 95"/>
            <p:cNvCxnSpPr>
              <a:stCxn id="9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Rak 96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Rak 97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9" name="textruta 98"/>
          <p:cNvSpPr txBox="1"/>
          <p:nvPr/>
        </p:nvSpPr>
        <p:spPr>
          <a:xfrm>
            <a:off x="3606083" y="116632"/>
            <a:ext cx="19769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 err="1" smtClean="0"/>
              <a:t>Turn</a:t>
            </a:r>
            <a:r>
              <a:rPr lang="sv-SE" dirty="0" smtClean="0"/>
              <a:t> 2 – Mar 16-18</a:t>
            </a:r>
            <a:endParaRPr lang="sv-SE" dirty="0"/>
          </a:p>
        </p:txBody>
      </p:sp>
      <p:grpSp>
        <p:nvGrpSpPr>
          <p:cNvPr id="100" name="Grupp 99"/>
          <p:cNvGrpSpPr/>
          <p:nvPr/>
        </p:nvGrpSpPr>
        <p:grpSpPr>
          <a:xfrm>
            <a:off x="910173" y="1467308"/>
            <a:ext cx="576063" cy="364306"/>
            <a:chOff x="1259632" y="4509120"/>
            <a:chExt cx="576063" cy="364306"/>
          </a:xfrm>
        </p:grpSpPr>
        <p:sp>
          <p:nvSpPr>
            <p:cNvPr id="101" name="Rektangel 10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02" name="Rak 10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Rak 10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4" name="textruta 10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105" name="Rak 104"/>
            <p:cNvCxnSpPr>
              <a:stCxn id="10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" name="Rak 105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Rak 106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8" name="Grupp 107"/>
          <p:cNvGrpSpPr/>
          <p:nvPr/>
        </p:nvGrpSpPr>
        <p:grpSpPr>
          <a:xfrm>
            <a:off x="8604448" y="3109680"/>
            <a:ext cx="576063" cy="364306"/>
            <a:chOff x="1259632" y="4509120"/>
            <a:chExt cx="576063" cy="364306"/>
          </a:xfrm>
        </p:grpSpPr>
        <p:sp>
          <p:nvSpPr>
            <p:cNvPr id="109" name="Rektangel 10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10" name="Rak 10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Rak 11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2" name="textruta 111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148</a:t>
              </a:r>
              <a:endParaRPr lang="sv-SE" sz="700" b="1" dirty="0"/>
            </a:p>
          </p:txBody>
        </p:sp>
        <p:cxnSp>
          <p:nvCxnSpPr>
            <p:cNvPr id="113" name="Rak 112"/>
            <p:cNvCxnSpPr>
              <a:stCxn id="109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Rak 113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Rak 114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16" name="Rak 115"/>
          <p:cNvCxnSpPr/>
          <p:nvPr/>
        </p:nvCxnSpPr>
        <p:spPr>
          <a:xfrm flipH="1">
            <a:off x="4368083" y="3182888"/>
            <a:ext cx="28063" cy="72008"/>
          </a:xfrm>
          <a:prstGeom prst="line">
            <a:avLst/>
          </a:prstGeom>
          <a:ln w="28575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7" name="Frihandsfigur 116"/>
          <p:cNvSpPr/>
          <p:nvPr/>
        </p:nvSpPr>
        <p:spPr>
          <a:xfrm>
            <a:off x="8284684" y="1299990"/>
            <a:ext cx="771181" cy="0"/>
          </a:xfrm>
          <a:custGeom>
            <a:avLst/>
            <a:gdLst>
              <a:gd name="connsiteX0" fmla="*/ 0 w 771181"/>
              <a:gd name="connsiteY0" fmla="*/ 0 h 0"/>
              <a:gd name="connsiteX1" fmla="*/ 771181 w 771181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71181">
                <a:moveTo>
                  <a:pt x="0" y="0"/>
                </a:moveTo>
                <a:lnTo>
                  <a:pt x="771181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118" name="Grupp 117"/>
          <p:cNvGrpSpPr/>
          <p:nvPr/>
        </p:nvGrpSpPr>
        <p:grpSpPr>
          <a:xfrm>
            <a:off x="6181970" y="3643998"/>
            <a:ext cx="263167" cy="215915"/>
            <a:chOff x="3851920" y="2162069"/>
            <a:chExt cx="263167" cy="215915"/>
          </a:xfrm>
        </p:grpSpPr>
        <p:grpSp>
          <p:nvGrpSpPr>
            <p:cNvPr id="119" name="Grupp 118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123" name="Rektangel 122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124" name="Rak 123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5" name="Rak 124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6" name="Rak 125"/>
              <p:cNvCxnSpPr>
                <a:stCxn id="123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20" name="Grupp 119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121" name="Båge 120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122" name="Båge 121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127" name="Grupp 126"/>
          <p:cNvGrpSpPr/>
          <p:nvPr/>
        </p:nvGrpSpPr>
        <p:grpSpPr>
          <a:xfrm>
            <a:off x="6813172" y="4053710"/>
            <a:ext cx="263167" cy="215915"/>
            <a:chOff x="3851920" y="2162070"/>
            <a:chExt cx="263167" cy="215915"/>
          </a:xfrm>
        </p:grpSpPr>
        <p:grpSp>
          <p:nvGrpSpPr>
            <p:cNvPr id="128" name="Grupp 127"/>
            <p:cNvGrpSpPr/>
            <p:nvPr/>
          </p:nvGrpSpPr>
          <p:grpSpPr>
            <a:xfrm>
              <a:off x="3851920" y="2162070"/>
              <a:ext cx="263167" cy="215915"/>
              <a:chOff x="1259632" y="4509120"/>
              <a:chExt cx="425304" cy="347935"/>
            </a:xfrm>
          </p:grpSpPr>
          <p:sp>
            <p:nvSpPr>
              <p:cNvPr id="132" name="Rektangel 131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133" name="Rak 132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4" name="Rak 133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5" name="Rak 134"/>
              <p:cNvCxnSpPr>
                <a:stCxn id="132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29" name="Grupp 128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130" name="Båge 129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131" name="Båge 130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136" name="Grupp 135"/>
          <p:cNvGrpSpPr/>
          <p:nvPr/>
        </p:nvGrpSpPr>
        <p:grpSpPr>
          <a:xfrm>
            <a:off x="3617340" y="1389301"/>
            <a:ext cx="263167" cy="215915"/>
            <a:chOff x="1259632" y="4509120"/>
            <a:chExt cx="425304" cy="347935"/>
          </a:xfrm>
        </p:grpSpPr>
        <p:sp>
          <p:nvSpPr>
            <p:cNvPr id="137" name="Rektangel 13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38" name="Rak 13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Rak 13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Rak 139"/>
            <p:cNvCxnSpPr>
              <a:stCxn id="13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1" name="Grupp 140"/>
          <p:cNvGrpSpPr/>
          <p:nvPr/>
        </p:nvGrpSpPr>
        <p:grpSpPr>
          <a:xfrm>
            <a:off x="6681385" y="3848072"/>
            <a:ext cx="263167" cy="231187"/>
            <a:chOff x="3821693" y="2436987"/>
            <a:chExt cx="263167" cy="231187"/>
          </a:xfrm>
        </p:grpSpPr>
        <p:grpSp>
          <p:nvGrpSpPr>
            <p:cNvPr id="142" name="Grupp 141"/>
            <p:cNvGrpSpPr/>
            <p:nvPr/>
          </p:nvGrpSpPr>
          <p:grpSpPr>
            <a:xfrm>
              <a:off x="3821693" y="2489433"/>
              <a:ext cx="263167" cy="178741"/>
              <a:chOff x="3821693" y="2489433"/>
              <a:chExt cx="263167" cy="178741"/>
            </a:xfrm>
          </p:grpSpPr>
          <p:sp>
            <p:nvSpPr>
              <p:cNvPr id="144" name="Rektangel 143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145" name="Ellips 144"/>
              <p:cNvSpPr/>
              <p:nvPr/>
            </p:nvSpPr>
            <p:spPr>
              <a:xfrm>
                <a:off x="3881886" y="2546719"/>
                <a:ext cx="146978" cy="67411"/>
              </a:xfrm>
              <a:prstGeom prst="ellips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143" name="textruta 142"/>
            <p:cNvSpPr txBox="1"/>
            <p:nvPr/>
          </p:nvSpPr>
          <p:spPr>
            <a:xfrm>
              <a:off x="3909893" y="2436987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146" name="Grupp 145"/>
          <p:cNvGrpSpPr/>
          <p:nvPr/>
        </p:nvGrpSpPr>
        <p:grpSpPr>
          <a:xfrm>
            <a:off x="6184757" y="3859913"/>
            <a:ext cx="263167" cy="227795"/>
            <a:chOff x="3470177" y="2637898"/>
            <a:chExt cx="263167" cy="227795"/>
          </a:xfrm>
        </p:grpSpPr>
        <p:grpSp>
          <p:nvGrpSpPr>
            <p:cNvPr id="147" name="Grupp 146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149" name="Rektangel 148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150" name="Ellips 149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148" name="textruta 147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151" name="Grupp 150"/>
          <p:cNvGrpSpPr/>
          <p:nvPr/>
        </p:nvGrpSpPr>
        <p:grpSpPr>
          <a:xfrm>
            <a:off x="3939238" y="5255062"/>
            <a:ext cx="263167" cy="215915"/>
            <a:chOff x="1259632" y="4509120"/>
            <a:chExt cx="425304" cy="347935"/>
          </a:xfrm>
        </p:grpSpPr>
        <p:sp>
          <p:nvSpPr>
            <p:cNvPr id="152" name="Rektangel 15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53" name="Rak 15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" name="Rak 15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Rak 154"/>
            <p:cNvCxnSpPr>
              <a:stCxn id="15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6" name="Grupp 155"/>
          <p:cNvGrpSpPr/>
          <p:nvPr/>
        </p:nvGrpSpPr>
        <p:grpSpPr>
          <a:xfrm>
            <a:off x="4086652" y="4235222"/>
            <a:ext cx="263167" cy="215915"/>
            <a:chOff x="1259632" y="4509120"/>
            <a:chExt cx="425304" cy="347935"/>
          </a:xfrm>
        </p:grpSpPr>
        <p:sp>
          <p:nvSpPr>
            <p:cNvPr id="157" name="Rektangel 15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58" name="Rak 15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9" name="Rak 15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0" name="Rak 159"/>
            <p:cNvCxnSpPr>
              <a:stCxn id="15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1" name="Grupp 160"/>
          <p:cNvGrpSpPr/>
          <p:nvPr/>
        </p:nvGrpSpPr>
        <p:grpSpPr>
          <a:xfrm>
            <a:off x="3084001" y="5077081"/>
            <a:ext cx="263167" cy="215915"/>
            <a:chOff x="1259632" y="4509120"/>
            <a:chExt cx="425304" cy="347935"/>
          </a:xfrm>
        </p:grpSpPr>
        <p:sp>
          <p:nvSpPr>
            <p:cNvPr id="162" name="Rektangel 16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63" name="Rak 16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4" name="Rak 16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Rak 164"/>
            <p:cNvCxnSpPr>
              <a:stCxn id="16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6" name="Grupp 165"/>
          <p:cNvGrpSpPr/>
          <p:nvPr/>
        </p:nvGrpSpPr>
        <p:grpSpPr>
          <a:xfrm>
            <a:off x="3197799" y="4844135"/>
            <a:ext cx="263167" cy="215915"/>
            <a:chOff x="1259632" y="4509120"/>
            <a:chExt cx="425304" cy="347935"/>
          </a:xfrm>
        </p:grpSpPr>
        <p:sp>
          <p:nvSpPr>
            <p:cNvPr id="167" name="Rektangel 16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68" name="Rak 16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Rak 16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Rak 169"/>
            <p:cNvCxnSpPr>
              <a:stCxn id="16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1" name="Grupp 170"/>
          <p:cNvGrpSpPr/>
          <p:nvPr/>
        </p:nvGrpSpPr>
        <p:grpSpPr>
          <a:xfrm>
            <a:off x="4193194" y="4427839"/>
            <a:ext cx="263167" cy="215915"/>
            <a:chOff x="1259632" y="4509120"/>
            <a:chExt cx="425304" cy="347935"/>
          </a:xfrm>
        </p:grpSpPr>
        <p:sp>
          <p:nvSpPr>
            <p:cNvPr id="172" name="Rektangel 17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73" name="Rak 17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Rak 17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Rak 174"/>
            <p:cNvCxnSpPr>
              <a:stCxn id="17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6" name="Grupp 175"/>
          <p:cNvGrpSpPr/>
          <p:nvPr/>
        </p:nvGrpSpPr>
        <p:grpSpPr>
          <a:xfrm>
            <a:off x="4067140" y="5046673"/>
            <a:ext cx="263167" cy="215915"/>
            <a:chOff x="1259632" y="4509120"/>
            <a:chExt cx="425304" cy="347935"/>
          </a:xfrm>
        </p:grpSpPr>
        <p:sp>
          <p:nvSpPr>
            <p:cNvPr id="177" name="Rektangel 17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78" name="Rak 17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Rak 17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Rak 179"/>
            <p:cNvCxnSpPr>
              <a:stCxn id="17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1" name="Grupp 180"/>
          <p:cNvGrpSpPr/>
          <p:nvPr/>
        </p:nvGrpSpPr>
        <p:grpSpPr>
          <a:xfrm>
            <a:off x="4740881" y="4256392"/>
            <a:ext cx="263167" cy="215915"/>
            <a:chOff x="1259632" y="4509120"/>
            <a:chExt cx="425304" cy="347935"/>
          </a:xfrm>
        </p:grpSpPr>
        <p:sp>
          <p:nvSpPr>
            <p:cNvPr id="182" name="Rektangel 18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83" name="Rak 18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Rak 18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Rak 184"/>
            <p:cNvCxnSpPr>
              <a:stCxn id="18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6" name="Grupp 185"/>
          <p:cNvGrpSpPr/>
          <p:nvPr/>
        </p:nvGrpSpPr>
        <p:grpSpPr>
          <a:xfrm>
            <a:off x="5971974" y="5455759"/>
            <a:ext cx="263167" cy="215915"/>
            <a:chOff x="1259632" y="4509120"/>
            <a:chExt cx="425304" cy="347935"/>
          </a:xfrm>
        </p:grpSpPr>
        <p:sp>
          <p:nvSpPr>
            <p:cNvPr id="187" name="Rektangel 18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88" name="Rak 18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Rak 18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Rak 189"/>
            <p:cNvCxnSpPr>
              <a:stCxn id="18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1" name="Grupp 190"/>
          <p:cNvGrpSpPr/>
          <p:nvPr/>
        </p:nvGrpSpPr>
        <p:grpSpPr>
          <a:xfrm>
            <a:off x="6291993" y="4870550"/>
            <a:ext cx="263167" cy="215915"/>
            <a:chOff x="1259632" y="4509120"/>
            <a:chExt cx="425304" cy="347935"/>
          </a:xfrm>
        </p:grpSpPr>
        <p:sp>
          <p:nvSpPr>
            <p:cNvPr id="192" name="Rektangel 19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93" name="Rak 19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Rak 19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5" name="Rak 194"/>
            <p:cNvCxnSpPr>
              <a:stCxn id="19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6" name="Grupp 195"/>
          <p:cNvGrpSpPr/>
          <p:nvPr/>
        </p:nvGrpSpPr>
        <p:grpSpPr>
          <a:xfrm>
            <a:off x="6857487" y="4653444"/>
            <a:ext cx="263167" cy="215915"/>
            <a:chOff x="1259632" y="4509120"/>
            <a:chExt cx="425304" cy="347935"/>
          </a:xfrm>
        </p:grpSpPr>
        <p:sp>
          <p:nvSpPr>
            <p:cNvPr id="197" name="Rektangel 19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98" name="Rak 19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" name="Rak 19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0" name="Rak 199"/>
            <p:cNvCxnSpPr>
              <a:stCxn id="19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1" name="Grupp 200"/>
          <p:cNvGrpSpPr/>
          <p:nvPr/>
        </p:nvGrpSpPr>
        <p:grpSpPr>
          <a:xfrm>
            <a:off x="5681825" y="5488871"/>
            <a:ext cx="263167" cy="215915"/>
            <a:chOff x="1259632" y="4509120"/>
            <a:chExt cx="425304" cy="347935"/>
          </a:xfrm>
        </p:grpSpPr>
        <p:sp>
          <p:nvSpPr>
            <p:cNvPr id="202" name="Rektangel 20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03" name="Rak 20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Rak 20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" name="Rak 204"/>
            <p:cNvCxnSpPr>
              <a:stCxn id="20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6" name="Grupp 205"/>
          <p:cNvGrpSpPr/>
          <p:nvPr/>
        </p:nvGrpSpPr>
        <p:grpSpPr>
          <a:xfrm>
            <a:off x="5598655" y="4861166"/>
            <a:ext cx="263167" cy="215915"/>
            <a:chOff x="1259632" y="4509120"/>
            <a:chExt cx="425304" cy="347935"/>
          </a:xfrm>
        </p:grpSpPr>
        <p:sp>
          <p:nvSpPr>
            <p:cNvPr id="207" name="Rektangel 20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08" name="Rak 20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Rak 20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Rak 209"/>
            <p:cNvCxnSpPr>
              <a:stCxn id="20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1" name="Grupp 210"/>
          <p:cNvGrpSpPr/>
          <p:nvPr/>
        </p:nvGrpSpPr>
        <p:grpSpPr>
          <a:xfrm>
            <a:off x="1076024" y="4898339"/>
            <a:ext cx="263167" cy="215915"/>
            <a:chOff x="1259632" y="4509120"/>
            <a:chExt cx="425304" cy="347935"/>
          </a:xfrm>
        </p:grpSpPr>
        <p:sp>
          <p:nvSpPr>
            <p:cNvPr id="212" name="Rektangel 21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13" name="Rak 21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Rak 21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Rak 214"/>
            <p:cNvCxnSpPr>
              <a:stCxn id="21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6" name="Grupp 215"/>
          <p:cNvGrpSpPr/>
          <p:nvPr/>
        </p:nvGrpSpPr>
        <p:grpSpPr>
          <a:xfrm>
            <a:off x="2166660" y="3866530"/>
            <a:ext cx="263167" cy="215915"/>
            <a:chOff x="1259632" y="4509120"/>
            <a:chExt cx="425304" cy="347935"/>
          </a:xfrm>
        </p:grpSpPr>
        <p:sp>
          <p:nvSpPr>
            <p:cNvPr id="217" name="Rektangel 21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18" name="Rak 21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Rak 21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Rak 219"/>
            <p:cNvCxnSpPr>
              <a:stCxn id="21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1" name="Grupp 220"/>
          <p:cNvGrpSpPr/>
          <p:nvPr/>
        </p:nvGrpSpPr>
        <p:grpSpPr>
          <a:xfrm>
            <a:off x="2095708" y="4079259"/>
            <a:ext cx="263167" cy="215915"/>
            <a:chOff x="1259632" y="4509120"/>
            <a:chExt cx="425304" cy="347935"/>
          </a:xfrm>
        </p:grpSpPr>
        <p:sp>
          <p:nvSpPr>
            <p:cNvPr id="222" name="Rektangel 22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23" name="Rak 22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Rak 22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Rak 224"/>
            <p:cNvCxnSpPr>
              <a:stCxn id="22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6" name="Grupp 225"/>
          <p:cNvGrpSpPr/>
          <p:nvPr/>
        </p:nvGrpSpPr>
        <p:grpSpPr>
          <a:xfrm>
            <a:off x="3228387" y="4799765"/>
            <a:ext cx="263167" cy="215915"/>
            <a:chOff x="1259632" y="4509120"/>
            <a:chExt cx="425304" cy="347935"/>
          </a:xfrm>
        </p:grpSpPr>
        <p:sp>
          <p:nvSpPr>
            <p:cNvPr id="227" name="Rektangel 22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28" name="Rak 22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Rak 22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Rak 229"/>
            <p:cNvCxnSpPr>
              <a:stCxn id="22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1" name="Grupp 230"/>
          <p:cNvGrpSpPr/>
          <p:nvPr/>
        </p:nvGrpSpPr>
        <p:grpSpPr>
          <a:xfrm>
            <a:off x="2140751" y="4143081"/>
            <a:ext cx="263167" cy="215915"/>
            <a:chOff x="1259632" y="4509120"/>
            <a:chExt cx="425304" cy="347935"/>
          </a:xfrm>
        </p:grpSpPr>
        <p:sp>
          <p:nvSpPr>
            <p:cNvPr id="232" name="Rektangel 23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33" name="Rak 23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4" name="Rak 23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5" name="Rak 234"/>
            <p:cNvCxnSpPr>
              <a:stCxn id="23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6" name="Grupp 235"/>
          <p:cNvGrpSpPr/>
          <p:nvPr/>
        </p:nvGrpSpPr>
        <p:grpSpPr>
          <a:xfrm>
            <a:off x="5004048" y="4225926"/>
            <a:ext cx="263167" cy="227795"/>
            <a:chOff x="3470177" y="2637898"/>
            <a:chExt cx="263167" cy="227795"/>
          </a:xfrm>
        </p:grpSpPr>
        <p:grpSp>
          <p:nvGrpSpPr>
            <p:cNvPr id="237" name="Grupp 236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39" name="Rektangel 238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40" name="Ellips 239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38" name="textruta 237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41" name="Grupp 240"/>
          <p:cNvGrpSpPr/>
          <p:nvPr/>
        </p:nvGrpSpPr>
        <p:grpSpPr>
          <a:xfrm>
            <a:off x="6546275" y="4066356"/>
            <a:ext cx="263167" cy="227795"/>
            <a:chOff x="3470177" y="2637898"/>
            <a:chExt cx="263167" cy="227795"/>
          </a:xfrm>
        </p:grpSpPr>
        <p:grpSp>
          <p:nvGrpSpPr>
            <p:cNvPr id="242" name="Grupp 241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44" name="Rektangel 243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45" name="Ellips 244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43" name="textruta 242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46" name="Grupp 245"/>
          <p:cNvGrpSpPr/>
          <p:nvPr/>
        </p:nvGrpSpPr>
        <p:grpSpPr>
          <a:xfrm>
            <a:off x="5987430" y="3457615"/>
            <a:ext cx="263167" cy="227795"/>
            <a:chOff x="3470177" y="2637898"/>
            <a:chExt cx="263167" cy="227795"/>
          </a:xfrm>
        </p:grpSpPr>
        <p:grpSp>
          <p:nvGrpSpPr>
            <p:cNvPr id="247" name="Grupp 246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49" name="Rektangel 248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50" name="Ellips 249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48" name="textruta 247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51" name="Grupp 250"/>
          <p:cNvGrpSpPr/>
          <p:nvPr/>
        </p:nvGrpSpPr>
        <p:grpSpPr>
          <a:xfrm>
            <a:off x="6124010" y="3644538"/>
            <a:ext cx="263167" cy="227795"/>
            <a:chOff x="3470177" y="2637898"/>
            <a:chExt cx="263167" cy="227795"/>
          </a:xfrm>
        </p:grpSpPr>
        <p:grpSp>
          <p:nvGrpSpPr>
            <p:cNvPr id="252" name="Grupp 251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54" name="Rektangel 253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55" name="Ellips 254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53" name="textruta 252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56" name="Grupp 255"/>
          <p:cNvGrpSpPr/>
          <p:nvPr/>
        </p:nvGrpSpPr>
        <p:grpSpPr>
          <a:xfrm>
            <a:off x="5890533" y="3669064"/>
            <a:ext cx="263167" cy="227795"/>
            <a:chOff x="3470177" y="2637898"/>
            <a:chExt cx="263167" cy="227795"/>
          </a:xfrm>
        </p:grpSpPr>
        <p:grpSp>
          <p:nvGrpSpPr>
            <p:cNvPr id="257" name="Grupp 256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59" name="Rektangel 258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60" name="Ellips 259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58" name="textruta 257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61" name="Grupp 260"/>
          <p:cNvGrpSpPr/>
          <p:nvPr/>
        </p:nvGrpSpPr>
        <p:grpSpPr>
          <a:xfrm>
            <a:off x="5700589" y="3446800"/>
            <a:ext cx="263167" cy="227795"/>
            <a:chOff x="3470177" y="2637898"/>
            <a:chExt cx="263167" cy="227795"/>
          </a:xfrm>
        </p:grpSpPr>
        <p:grpSp>
          <p:nvGrpSpPr>
            <p:cNvPr id="262" name="Grupp 261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64" name="Rektangel 263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65" name="Ellips 264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63" name="textruta 262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66" name="Grupp 265"/>
          <p:cNvGrpSpPr/>
          <p:nvPr/>
        </p:nvGrpSpPr>
        <p:grpSpPr>
          <a:xfrm>
            <a:off x="5583442" y="3644538"/>
            <a:ext cx="263167" cy="227795"/>
            <a:chOff x="3470177" y="2637898"/>
            <a:chExt cx="263167" cy="227795"/>
          </a:xfrm>
        </p:grpSpPr>
        <p:grpSp>
          <p:nvGrpSpPr>
            <p:cNvPr id="267" name="Grupp 266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69" name="Rektangel 268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70" name="Ellips 269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68" name="textruta 267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71" name="Grupp 270"/>
          <p:cNvGrpSpPr/>
          <p:nvPr/>
        </p:nvGrpSpPr>
        <p:grpSpPr>
          <a:xfrm>
            <a:off x="6428402" y="3844086"/>
            <a:ext cx="263167" cy="227795"/>
            <a:chOff x="3470177" y="2637898"/>
            <a:chExt cx="263167" cy="227795"/>
          </a:xfrm>
        </p:grpSpPr>
        <p:grpSp>
          <p:nvGrpSpPr>
            <p:cNvPr id="272" name="Grupp 271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74" name="Rektangel 273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75" name="Ellips 274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73" name="textruta 272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76" name="Grupp 275"/>
          <p:cNvGrpSpPr/>
          <p:nvPr/>
        </p:nvGrpSpPr>
        <p:grpSpPr>
          <a:xfrm>
            <a:off x="6508122" y="2945247"/>
            <a:ext cx="263167" cy="227795"/>
            <a:chOff x="3470177" y="2637898"/>
            <a:chExt cx="263167" cy="227795"/>
          </a:xfrm>
        </p:grpSpPr>
        <p:grpSp>
          <p:nvGrpSpPr>
            <p:cNvPr id="277" name="Grupp 276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79" name="Rektangel 278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80" name="Ellips 279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78" name="textruta 277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81" name="Grupp 280"/>
          <p:cNvGrpSpPr/>
          <p:nvPr/>
        </p:nvGrpSpPr>
        <p:grpSpPr>
          <a:xfrm>
            <a:off x="5418658" y="2992631"/>
            <a:ext cx="263167" cy="227795"/>
            <a:chOff x="3470177" y="2637898"/>
            <a:chExt cx="263167" cy="227795"/>
          </a:xfrm>
        </p:grpSpPr>
        <p:grpSp>
          <p:nvGrpSpPr>
            <p:cNvPr id="282" name="Grupp 281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84" name="Rektangel 283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85" name="Ellips 284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83" name="textruta 282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86" name="Grupp 285"/>
          <p:cNvGrpSpPr/>
          <p:nvPr/>
        </p:nvGrpSpPr>
        <p:grpSpPr>
          <a:xfrm>
            <a:off x="6753532" y="3662457"/>
            <a:ext cx="263167" cy="227795"/>
            <a:chOff x="3470177" y="2637898"/>
            <a:chExt cx="263167" cy="227795"/>
          </a:xfrm>
        </p:grpSpPr>
        <p:grpSp>
          <p:nvGrpSpPr>
            <p:cNvPr id="287" name="Grupp 286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89" name="Rektangel 288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90" name="Ellips 289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88" name="textruta 287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91" name="Grupp 290"/>
          <p:cNvGrpSpPr/>
          <p:nvPr/>
        </p:nvGrpSpPr>
        <p:grpSpPr>
          <a:xfrm>
            <a:off x="5011692" y="2598015"/>
            <a:ext cx="263167" cy="227795"/>
            <a:chOff x="3470177" y="2637898"/>
            <a:chExt cx="263167" cy="227795"/>
          </a:xfrm>
        </p:grpSpPr>
        <p:grpSp>
          <p:nvGrpSpPr>
            <p:cNvPr id="292" name="Grupp 291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94" name="Rektangel 293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95" name="Ellips 294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93" name="textruta 292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96" name="Grupp 295"/>
          <p:cNvGrpSpPr/>
          <p:nvPr/>
        </p:nvGrpSpPr>
        <p:grpSpPr>
          <a:xfrm>
            <a:off x="5170238" y="2988049"/>
            <a:ext cx="263167" cy="227795"/>
            <a:chOff x="3470177" y="2637898"/>
            <a:chExt cx="263167" cy="227795"/>
          </a:xfrm>
        </p:grpSpPr>
        <p:grpSp>
          <p:nvGrpSpPr>
            <p:cNvPr id="297" name="Grupp 296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99" name="Rektangel 298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300" name="Ellips 299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98" name="textruta 297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301" name="Grupp 300"/>
          <p:cNvGrpSpPr/>
          <p:nvPr/>
        </p:nvGrpSpPr>
        <p:grpSpPr>
          <a:xfrm>
            <a:off x="4463186" y="2751463"/>
            <a:ext cx="263167" cy="215915"/>
            <a:chOff x="1259632" y="4509120"/>
            <a:chExt cx="425304" cy="347935"/>
          </a:xfrm>
        </p:grpSpPr>
        <p:sp>
          <p:nvSpPr>
            <p:cNvPr id="302" name="Rektangel 30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03" name="Rak 30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4" name="Rak 30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5" name="Rak 304"/>
            <p:cNvCxnSpPr>
              <a:stCxn id="30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6" name="Grupp 305"/>
          <p:cNvGrpSpPr/>
          <p:nvPr/>
        </p:nvGrpSpPr>
        <p:grpSpPr>
          <a:xfrm>
            <a:off x="5480514" y="2186447"/>
            <a:ext cx="263167" cy="215915"/>
            <a:chOff x="1259632" y="4509120"/>
            <a:chExt cx="425304" cy="347935"/>
          </a:xfrm>
        </p:grpSpPr>
        <p:sp>
          <p:nvSpPr>
            <p:cNvPr id="307" name="Rektangel 30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08" name="Rak 30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9" name="Rak 30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0" name="Rak 309"/>
            <p:cNvCxnSpPr>
              <a:stCxn id="30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1" name="Grupp 310"/>
          <p:cNvGrpSpPr/>
          <p:nvPr/>
        </p:nvGrpSpPr>
        <p:grpSpPr>
          <a:xfrm>
            <a:off x="5108787" y="1997589"/>
            <a:ext cx="263167" cy="215915"/>
            <a:chOff x="1259632" y="4509120"/>
            <a:chExt cx="425304" cy="347935"/>
          </a:xfrm>
        </p:grpSpPr>
        <p:sp>
          <p:nvSpPr>
            <p:cNvPr id="312" name="Rektangel 31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13" name="Rak 31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4" name="Rak 31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5" name="Rak 314"/>
            <p:cNvCxnSpPr>
              <a:stCxn id="31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6" name="Grupp 315"/>
          <p:cNvGrpSpPr/>
          <p:nvPr/>
        </p:nvGrpSpPr>
        <p:grpSpPr>
          <a:xfrm>
            <a:off x="5221599" y="2189618"/>
            <a:ext cx="263167" cy="215915"/>
            <a:chOff x="1259632" y="4509120"/>
            <a:chExt cx="425304" cy="347935"/>
          </a:xfrm>
        </p:grpSpPr>
        <p:sp>
          <p:nvSpPr>
            <p:cNvPr id="317" name="Rektangel 31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18" name="Rak 31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9" name="Rak 31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0" name="Rak 319"/>
            <p:cNvCxnSpPr>
              <a:stCxn id="31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21" name="Grupp 320"/>
          <p:cNvGrpSpPr/>
          <p:nvPr/>
        </p:nvGrpSpPr>
        <p:grpSpPr>
          <a:xfrm>
            <a:off x="6316340" y="2399790"/>
            <a:ext cx="263167" cy="215915"/>
            <a:chOff x="1259632" y="4509120"/>
            <a:chExt cx="425304" cy="347935"/>
          </a:xfrm>
        </p:grpSpPr>
        <p:sp>
          <p:nvSpPr>
            <p:cNvPr id="322" name="Rektangel 32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23" name="Rak 32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4" name="Rak 32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5" name="Rak 324"/>
            <p:cNvCxnSpPr>
              <a:stCxn id="32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26" name="Grupp 325"/>
          <p:cNvGrpSpPr/>
          <p:nvPr/>
        </p:nvGrpSpPr>
        <p:grpSpPr>
          <a:xfrm>
            <a:off x="5944992" y="2193386"/>
            <a:ext cx="263167" cy="215915"/>
            <a:chOff x="1259632" y="4509120"/>
            <a:chExt cx="425304" cy="347935"/>
          </a:xfrm>
        </p:grpSpPr>
        <p:sp>
          <p:nvSpPr>
            <p:cNvPr id="327" name="Rektangel 32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28" name="Rak 32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9" name="Rak 32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0" name="Rak 329"/>
            <p:cNvCxnSpPr>
              <a:stCxn id="32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31" name="Grupp 330"/>
          <p:cNvGrpSpPr/>
          <p:nvPr/>
        </p:nvGrpSpPr>
        <p:grpSpPr>
          <a:xfrm>
            <a:off x="7139746" y="2607156"/>
            <a:ext cx="263167" cy="215915"/>
            <a:chOff x="1259632" y="4509120"/>
            <a:chExt cx="425304" cy="347935"/>
          </a:xfrm>
        </p:grpSpPr>
        <p:sp>
          <p:nvSpPr>
            <p:cNvPr id="332" name="Rektangel 33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33" name="Rak 33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4" name="Rak 33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5" name="Rak 334"/>
            <p:cNvCxnSpPr>
              <a:stCxn id="33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36" name="Grupp 335"/>
          <p:cNvGrpSpPr/>
          <p:nvPr/>
        </p:nvGrpSpPr>
        <p:grpSpPr>
          <a:xfrm>
            <a:off x="7268916" y="2384858"/>
            <a:ext cx="263167" cy="215915"/>
            <a:chOff x="1259632" y="4509120"/>
            <a:chExt cx="425304" cy="347935"/>
          </a:xfrm>
        </p:grpSpPr>
        <p:sp>
          <p:nvSpPr>
            <p:cNvPr id="337" name="Rektangel 33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38" name="Rak 33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9" name="Rak 33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0" name="Rak 339"/>
            <p:cNvCxnSpPr>
              <a:stCxn id="33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1" name="Grupp 340"/>
          <p:cNvGrpSpPr/>
          <p:nvPr/>
        </p:nvGrpSpPr>
        <p:grpSpPr>
          <a:xfrm>
            <a:off x="5220515" y="3001722"/>
            <a:ext cx="263167" cy="215915"/>
            <a:chOff x="1259632" y="4509120"/>
            <a:chExt cx="425304" cy="347935"/>
          </a:xfrm>
        </p:grpSpPr>
        <p:sp>
          <p:nvSpPr>
            <p:cNvPr id="342" name="Rektangel 34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43" name="Rak 34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4" name="Rak 34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5" name="Rak 344"/>
            <p:cNvCxnSpPr>
              <a:stCxn id="34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6" name="Grupp 345"/>
          <p:cNvGrpSpPr/>
          <p:nvPr/>
        </p:nvGrpSpPr>
        <p:grpSpPr>
          <a:xfrm>
            <a:off x="7492750" y="3215844"/>
            <a:ext cx="263167" cy="215915"/>
            <a:chOff x="1259632" y="4509120"/>
            <a:chExt cx="425304" cy="347935"/>
          </a:xfrm>
        </p:grpSpPr>
        <p:sp>
          <p:nvSpPr>
            <p:cNvPr id="347" name="Rektangel 34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48" name="Rak 34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9" name="Rak 34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0" name="Rak 349"/>
            <p:cNvCxnSpPr>
              <a:stCxn id="34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1" name="Grupp 350"/>
          <p:cNvGrpSpPr/>
          <p:nvPr/>
        </p:nvGrpSpPr>
        <p:grpSpPr>
          <a:xfrm>
            <a:off x="6977522" y="2399790"/>
            <a:ext cx="263167" cy="215915"/>
            <a:chOff x="1259632" y="4509120"/>
            <a:chExt cx="425304" cy="347935"/>
          </a:xfrm>
        </p:grpSpPr>
        <p:sp>
          <p:nvSpPr>
            <p:cNvPr id="352" name="Rektangel 35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53" name="Rak 35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4" name="Rak 35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5" name="Rak 354"/>
            <p:cNvCxnSpPr>
              <a:stCxn id="35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6" name="Grupp 355"/>
          <p:cNvGrpSpPr/>
          <p:nvPr/>
        </p:nvGrpSpPr>
        <p:grpSpPr>
          <a:xfrm>
            <a:off x="5807972" y="3210945"/>
            <a:ext cx="263167" cy="215915"/>
            <a:chOff x="1259632" y="4509120"/>
            <a:chExt cx="425304" cy="347935"/>
          </a:xfrm>
        </p:grpSpPr>
        <p:sp>
          <p:nvSpPr>
            <p:cNvPr id="357" name="Rektangel 35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58" name="Rak 35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9" name="Rak 35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0" name="Rak 359"/>
            <p:cNvCxnSpPr>
              <a:stCxn id="35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61" name="Grupp 360"/>
          <p:cNvGrpSpPr/>
          <p:nvPr/>
        </p:nvGrpSpPr>
        <p:grpSpPr>
          <a:xfrm>
            <a:off x="2223794" y="3880504"/>
            <a:ext cx="263167" cy="215915"/>
            <a:chOff x="1259632" y="4509120"/>
            <a:chExt cx="425304" cy="347935"/>
          </a:xfrm>
        </p:grpSpPr>
        <p:sp>
          <p:nvSpPr>
            <p:cNvPr id="362" name="Rektangel 36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63" name="Rak 36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4" name="Rak 36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5" name="Rak 364"/>
            <p:cNvCxnSpPr>
              <a:stCxn id="36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66" name="Grupp 365"/>
          <p:cNvGrpSpPr/>
          <p:nvPr/>
        </p:nvGrpSpPr>
        <p:grpSpPr>
          <a:xfrm>
            <a:off x="4951714" y="2208204"/>
            <a:ext cx="263167" cy="215915"/>
            <a:chOff x="1259632" y="4509120"/>
            <a:chExt cx="425304" cy="347935"/>
          </a:xfrm>
        </p:grpSpPr>
        <p:sp>
          <p:nvSpPr>
            <p:cNvPr id="367" name="Rektangel 36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68" name="Rak 36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9" name="Rak 36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0" name="Rak 369"/>
            <p:cNvCxnSpPr>
              <a:stCxn id="36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71" name="Grupp 370"/>
          <p:cNvGrpSpPr/>
          <p:nvPr/>
        </p:nvGrpSpPr>
        <p:grpSpPr>
          <a:xfrm>
            <a:off x="4514686" y="2585369"/>
            <a:ext cx="263167" cy="215915"/>
            <a:chOff x="1259632" y="4509120"/>
            <a:chExt cx="425304" cy="347935"/>
          </a:xfrm>
        </p:grpSpPr>
        <p:sp>
          <p:nvSpPr>
            <p:cNvPr id="372" name="Rektangel 37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73" name="Rak 37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4" name="Rak 37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5" name="Rak 374"/>
            <p:cNvCxnSpPr>
              <a:stCxn id="37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76" name="Grupp 375"/>
          <p:cNvGrpSpPr/>
          <p:nvPr/>
        </p:nvGrpSpPr>
        <p:grpSpPr>
          <a:xfrm>
            <a:off x="3543821" y="1427078"/>
            <a:ext cx="263167" cy="215915"/>
            <a:chOff x="1259632" y="4509120"/>
            <a:chExt cx="425304" cy="347935"/>
          </a:xfrm>
        </p:grpSpPr>
        <p:sp>
          <p:nvSpPr>
            <p:cNvPr id="377" name="Rektangel 37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78" name="Rak 37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9" name="Rak 37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0" name="Rak 379"/>
            <p:cNvCxnSpPr>
              <a:stCxn id="37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1" name="Grupp 380"/>
          <p:cNvGrpSpPr/>
          <p:nvPr/>
        </p:nvGrpSpPr>
        <p:grpSpPr>
          <a:xfrm>
            <a:off x="6076032" y="3215844"/>
            <a:ext cx="263167" cy="215915"/>
            <a:chOff x="1259632" y="4509120"/>
            <a:chExt cx="425304" cy="347935"/>
          </a:xfrm>
        </p:grpSpPr>
        <p:sp>
          <p:nvSpPr>
            <p:cNvPr id="382" name="Rektangel 38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83" name="Rak 38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4" name="Rak 38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5" name="Rak 384"/>
            <p:cNvCxnSpPr>
              <a:stCxn id="38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6" name="Grupp 385"/>
          <p:cNvGrpSpPr/>
          <p:nvPr/>
        </p:nvGrpSpPr>
        <p:grpSpPr>
          <a:xfrm>
            <a:off x="3308274" y="1387842"/>
            <a:ext cx="263167" cy="215915"/>
            <a:chOff x="1259632" y="4509120"/>
            <a:chExt cx="425304" cy="347935"/>
          </a:xfrm>
        </p:grpSpPr>
        <p:sp>
          <p:nvSpPr>
            <p:cNvPr id="387" name="Rektangel 38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88" name="Rak 38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9" name="Rak 38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0" name="Rak 389"/>
            <p:cNvCxnSpPr>
              <a:stCxn id="38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91" name="Grupp 390"/>
          <p:cNvGrpSpPr/>
          <p:nvPr/>
        </p:nvGrpSpPr>
        <p:grpSpPr>
          <a:xfrm>
            <a:off x="3740037" y="1221283"/>
            <a:ext cx="263167" cy="215915"/>
            <a:chOff x="1259632" y="4509120"/>
            <a:chExt cx="425304" cy="347935"/>
          </a:xfrm>
        </p:grpSpPr>
        <p:sp>
          <p:nvSpPr>
            <p:cNvPr id="392" name="Rektangel 39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93" name="Rak 39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4" name="Rak 39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5" name="Rak 394"/>
            <p:cNvCxnSpPr>
              <a:stCxn id="39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96" name="Grupp 395"/>
          <p:cNvGrpSpPr/>
          <p:nvPr/>
        </p:nvGrpSpPr>
        <p:grpSpPr>
          <a:xfrm>
            <a:off x="1807676" y="4907723"/>
            <a:ext cx="263167" cy="215915"/>
            <a:chOff x="1259632" y="4509120"/>
            <a:chExt cx="425304" cy="347935"/>
          </a:xfrm>
        </p:grpSpPr>
        <p:sp>
          <p:nvSpPr>
            <p:cNvPr id="397" name="Rektangel 39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98" name="Rak 39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9" name="Rak 39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0" name="Rak 399"/>
            <p:cNvCxnSpPr>
              <a:stCxn id="39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01" name="Grupp 400"/>
          <p:cNvGrpSpPr/>
          <p:nvPr/>
        </p:nvGrpSpPr>
        <p:grpSpPr>
          <a:xfrm>
            <a:off x="8497713" y="2407909"/>
            <a:ext cx="263167" cy="215915"/>
            <a:chOff x="1259632" y="4509120"/>
            <a:chExt cx="425304" cy="347935"/>
          </a:xfrm>
        </p:grpSpPr>
        <p:sp>
          <p:nvSpPr>
            <p:cNvPr id="402" name="Rektangel 40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03" name="Rak 40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4" name="Rak 40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5" name="Rak 404"/>
            <p:cNvCxnSpPr>
              <a:stCxn id="40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06" name="Grupp 405"/>
          <p:cNvGrpSpPr/>
          <p:nvPr/>
        </p:nvGrpSpPr>
        <p:grpSpPr>
          <a:xfrm>
            <a:off x="7020653" y="2343602"/>
            <a:ext cx="263167" cy="215915"/>
            <a:chOff x="1259632" y="4509120"/>
            <a:chExt cx="425304" cy="347935"/>
          </a:xfrm>
        </p:grpSpPr>
        <p:sp>
          <p:nvSpPr>
            <p:cNvPr id="407" name="Rektangel 40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08" name="Rak 40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9" name="Rak 40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0" name="Rak 409"/>
            <p:cNvCxnSpPr>
              <a:stCxn id="40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11" name="Grupp 410"/>
          <p:cNvGrpSpPr/>
          <p:nvPr/>
        </p:nvGrpSpPr>
        <p:grpSpPr>
          <a:xfrm>
            <a:off x="7335225" y="2366874"/>
            <a:ext cx="263167" cy="215915"/>
            <a:chOff x="1259632" y="4509120"/>
            <a:chExt cx="425304" cy="347935"/>
          </a:xfrm>
        </p:grpSpPr>
        <p:sp>
          <p:nvSpPr>
            <p:cNvPr id="412" name="Rektangel 41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13" name="Rak 41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4" name="Rak 41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5" name="Rak 414"/>
            <p:cNvCxnSpPr>
              <a:stCxn id="41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16" name="Grupp 415"/>
          <p:cNvGrpSpPr/>
          <p:nvPr/>
        </p:nvGrpSpPr>
        <p:grpSpPr>
          <a:xfrm>
            <a:off x="6416659" y="2602100"/>
            <a:ext cx="263167" cy="215915"/>
            <a:chOff x="1259632" y="4509120"/>
            <a:chExt cx="425304" cy="347935"/>
          </a:xfrm>
        </p:grpSpPr>
        <p:sp>
          <p:nvSpPr>
            <p:cNvPr id="417" name="Rektangel 41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18" name="Rak 41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9" name="Rak 41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0" name="Rak 419"/>
            <p:cNvCxnSpPr>
              <a:stCxn id="41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21" name="Grupp 420"/>
          <p:cNvGrpSpPr/>
          <p:nvPr/>
        </p:nvGrpSpPr>
        <p:grpSpPr>
          <a:xfrm>
            <a:off x="7179999" y="3366138"/>
            <a:ext cx="263167" cy="231187"/>
            <a:chOff x="3821693" y="2436987"/>
            <a:chExt cx="263167" cy="231187"/>
          </a:xfrm>
        </p:grpSpPr>
        <p:grpSp>
          <p:nvGrpSpPr>
            <p:cNvPr id="422" name="Grupp 421"/>
            <p:cNvGrpSpPr/>
            <p:nvPr/>
          </p:nvGrpSpPr>
          <p:grpSpPr>
            <a:xfrm>
              <a:off x="3821693" y="2489433"/>
              <a:ext cx="263167" cy="178741"/>
              <a:chOff x="3821693" y="2489433"/>
              <a:chExt cx="263167" cy="178741"/>
            </a:xfrm>
          </p:grpSpPr>
          <p:sp>
            <p:nvSpPr>
              <p:cNvPr id="424" name="Rektangel 423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425" name="Ellips 424"/>
              <p:cNvSpPr/>
              <p:nvPr/>
            </p:nvSpPr>
            <p:spPr>
              <a:xfrm>
                <a:off x="3881886" y="2546719"/>
                <a:ext cx="146978" cy="67411"/>
              </a:xfrm>
              <a:prstGeom prst="ellips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423" name="textruta 422"/>
            <p:cNvSpPr txBox="1"/>
            <p:nvPr/>
          </p:nvSpPr>
          <p:spPr>
            <a:xfrm>
              <a:off x="3909893" y="2436987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426" name="Grupp 425"/>
          <p:cNvGrpSpPr/>
          <p:nvPr/>
        </p:nvGrpSpPr>
        <p:grpSpPr>
          <a:xfrm>
            <a:off x="8391395" y="2208204"/>
            <a:ext cx="263167" cy="231187"/>
            <a:chOff x="3821693" y="2436987"/>
            <a:chExt cx="263167" cy="231187"/>
          </a:xfrm>
        </p:grpSpPr>
        <p:grpSp>
          <p:nvGrpSpPr>
            <p:cNvPr id="427" name="Grupp 426"/>
            <p:cNvGrpSpPr/>
            <p:nvPr/>
          </p:nvGrpSpPr>
          <p:grpSpPr>
            <a:xfrm>
              <a:off x="3821693" y="2489433"/>
              <a:ext cx="263167" cy="178741"/>
              <a:chOff x="3821693" y="2489433"/>
              <a:chExt cx="263167" cy="178741"/>
            </a:xfrm>
          </p:grpSpPr>
          <p:sp>
            <p:nvSpPr>
              <p:cNvPr id="429" name="Rektangel 428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430" name="Ellips 429"/>
              <p:cNvSpPr/>
              <p:nvPr/>
            </p:nvSpPr>
            <p:spPr>
              <a:xfrm>
                <a:off x="3881886" y="2546719"/>
                <a:ext cx="146978" cy="67411"/>
              </a:xfrm>
              <a:prstGeom prst="ellips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428" name="textruta 427"/>
            <p:cNvSpPr txBox="1"/>
            <p:nvPr/>
          </p:nvSpPr>
          <p:spPr>
            <a:xfrm>
              <a:off x="3909893" y="2436987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431" name="Grupp 430"/>
          <p:cNvGrpSpPr/>
          <p:nvPr/>
        </p:nvGrpSpPr>
        <p:grpSpPr>
          <a:xfrm>
            <a:off x="7421089" y="3437170"/>
            <a:ext cx="263167" cy="215915"/>
            <a:chOff x="3851920" y="2162069"/>
            <a:chExt cx="263167" cy="215915"/>
          </a:xfrm>
        </p:grpSpPr>
        <p:grpSp>
          <p:nvGrpSpPr>
            <p:cNvPr id="432" name="Grupp 431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436" name="Rektangel 435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437" name="Rak 436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8" name="Rak 437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9" name="Rak 438"/>
              <p:cNvCxnSpPr>
                <a:stCxn id="436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33" name="Grupp 432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434" name="Båge 433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435" name="Båge 434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440" name="Grupp 439"/>
          <p:cNvGrpSpPr/>
          <p:nvPr/>
        </p:nvGrpSpPr>
        <p:grpSpPr>
          <a:xfrm>
            <a:off x="6863858" y="2615705"/>
            <a:ext cx="263167" cy="215915"/>
            <a:chOff x="3851920" y="2162069"/>
            <a:chExt cx="263167" cy="215915"/>
          </a:xfrm>
        </p:grpSpPr>
        <p:grpSp>
          <p:nvGrpSpPr>
            <p:cNvPr id="441" name="Grupp 440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445" name="Rektangel 444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446" name="Rak 445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7" name="Rak 446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8" name="Rak 447"/>
              <p:cNvCxnSpPr>
                <a:stCxn id="445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42" name="Grupp 441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443" name="Båge 442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444" name="Båge 443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449" name="Grupp 448"/>
          <p:cNvGrpSpPr/>
          <p:nvPr/>
        </p:nvGrpSpPr>
        <p:grpSpPr>
          <a:xfrm>
            <a:off x="5083297" y="2571026"/>
            <a:ext cx="263167" cy="215915"/>
            <a:chOff x="3851920" y="2162069"/>
            <a:chExt cx="263167" cy="215915"/>
          </a:xfrm>
        </p:grpSpPr>
        <p:grpSp>
          <p:nvGrpSpPr>
            <p:cNvPr id="450" name="Grupp 449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454" name="Rektangel 453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455" name="Rak 454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6" name="Rak 455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7" name="Rak 456"/>
              <p:cNvCxnSpPr>
                <a:stCxn id="454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51" name="Grupp 450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452" name="Båge 451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453" name="Båge 452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458" name="Grupp 457"/>
          <p:cNvGrpSpPr/>
          <p:nvPr/>
        </p:nvGrpSpPr>
        <p:grpSpPr>
          <a:xfrm>
            <a:off x="4920113" y="2187529"/>
            <a:ext cx="263167" cy="215915"/>
            <a:chOff x="3851920" y="2162069"/>
            <a:chExt cx="263167" cy="215915"/>
          </a:xfrm>
        </p:grpSpPr>
        <p:grpSp>
          <p:nvGrpSpPr>
            <p:cNvPr id="459" name="Grupp 458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463" name="Rektangel 462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464" name="Rak 463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5" name="Rak 464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6" name="Rak 465"/>
              <p:cNvCxnSpPr>
                <a:stCxn id="463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60" name="Grupp 459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461" name="Båge 460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462" name="Båge 461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467" name="Grupp 466"/>
          <p:cNvGrpSpPr/>
          <p:nvPr/>
        </p:nvGrpSpPr>
        <p:grpSpPr>
          <a:xfrm>
            <a:off x="7120654" y="3834210"/>
            <a:ext cx="263167" cy="215915"/>
            <a:chOff x="3851920" y="2162069"/>
            <a:chExt cx="263167" cy="215915"/>
          </a:xfrm>
        </p:grpSpPr>
        <p:grpSp>
          <p:nvGrpSpPr>
            <p:cNvPr id="468" name="Grupp 467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472" name="Rektangel 471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473" name="Rak 472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4" name="Rak 473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5" name="Rak 474"/>
              <p:cNvCxnSpPr>
                <a:stCxn id="472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69" name="Grupp 468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470" name="Båge 469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471" name="Båge 470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476" name="Grupp 475"/>
          <p:cNvGrpSpPr/>
          <p:nvPr/>
        </p:nvGrpSpPr>
        <p:grpSpPr>
          <a:xfrm>
            <a:off x="6993377" y="4025215"/>
            <a:ext cx="263167" cy="215915"/>
            <a:chOff x="3851920" y="2162069"/>
            <a:chExt cx="263167" cy="215915"/>
          </a:xfrm>
        </p:grpSpPr>
        <p:grpSp>
          <p:nvGrpSpPr>
            <p:cNvPr id="477" name="Grupp 476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481" name="Rektangel 480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482" name="Rak 481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3" name="Rak 482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4" name="Rak 483"/>
              <p:cNvCxnSpPr>
                <a:stCxn id="481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78" name="Grupp 477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479" name="Båge 478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480" name="Båge 479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485" name="Grupp 484"/>
          <p:cNvGrpSpPr/>
          <p:nvPr/>
        </p:nvGrpSpPr>
        <p:grpSpPr>
          <a:xfrm>
            <a:off x="6053173" y="2414224"/>
            <a:ext cx="263167" cy="215915"/>
            <a:chOff x="3851920" y="2162069"/>
            <a:chExt cx="263167" cy="215915"/>
          </a:xfrm>
        </p:grpSpPr>
        <p:grpSp>
          <p:nvGrpSpPr>
            <p:cNvPr id="486" name="Grupp 485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490" name="Rektangel 489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491" name="Rak 490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2" name="Rak 491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3" name="Rak 492"/>
              <p:cNvCxnSpPr>
                <a:stCxn id="490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87" name="Grupp 486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488" name="Båge 487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489" name="Båge 488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494" name="Grupp 493"/>
          <p:cNvGrpSpPr/>
          <p:nvPr/>
        </p:nvGrpSpPr>
        <p:grpSpPr>
          <a:xfrm>
            <a:off x="6472608" y="2980151"/>
            <a:ext cx="263167" cy="215915"/>
            <a:chOff x="3851920" y="2162069"/>
            <a:chExt cx="263167" cy="215915"/>
          </a:xfrm>
        </p:grpSpPr>
        <p:grpSp>
          <p:nvGrpSpPr>
            <p:cNvPr id="495" name="Grupp 494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499" name="Rektangel 498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500" name="Rak 499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1" name="Rak 500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2" name="Rak 501"/>
              <p:cNvCxnSpPr>
                <a:stCxn id="499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96" name="Grupp 495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497" name="Båge 496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498" name="Båge 497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503" name="Grupp 502"/>
          <p:cNvGrpSpPr/>
          <p:nvPr/>
        </p:nvGrpSpPr>
        <p:grpSpPr>
          <a:xfrm>
            <a:off x="8320004" y="2419889"/>
            <a:ext cx="263167" cy="215915"/>
            <a:chOff x="1259632" y="4509120"/>
            <a:chExt cx="425304" cy="347935"/>
          </a:xfrm>
        </p:grpSpPr>
        <p:sp>
          <p:nvSpPr>
            <p:cNvPr id="504" name="Rektangel 50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05" name="Rak 50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6" name="Rak 50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7" name="Rak 506"/>
            <p:cNvCxnSpPr>
              <a:stCxn id="504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08" name="Grupp 507"/>
          <p:cNvGrpSpPr/>
          <p:nvPr/>
        </p:nvGrpSpPr>
        <p:grpSpPr>
          <a:xfrm>
            <a:off x="8215370" y="1990876"/>
            <a:ext cx="263167" cy="215915"/>
            <a:chOff x="1259632" y="4509120"/>
            <a:chExt cx="425304" cy="347935"/>
          </a:xfrm>
        </p:grpSpPr>
        <p:sp>
          <p:nvSpPr>
            <p:cNvPr id="509" name="Rektangel 50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10" name="Rak 50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1" name="Rak 51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2" name="Rak 511"/>
            <p:cNvCxnSpPr>
              <a:stCxn id="509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13" name="Grupp 512"/>
          <p:cNvGrpSpPr/>
          <p:nvPr/>
        </p:nvGrpSpPr>
        <p:grpSpPr>
          <a:xfrm>
            <a:off x="8084488" y="2186447"/>
            <a:ext cx="263167" cy="215915"/>
            <a:chOff x="1259632" y="4509120"/>
            <a:chExt cx="425304" cy="347935"/>
          </a:xfrm>
        </p:grpSpPr>
        <p:sp>
          <p:nvSpPr>
            <p:cNvPr id="514" name="Rektangel 51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15" name="Rak 51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6" name="Rak 51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7" name="Rak 516"/>
            <p:cNvCxnSpPr>
              <a:stCxn id="514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18" name="Grupp 517"/>
          <p:cNvGrpSpPr/>
          <p:nvPr/>
        </p:nvGrpSpPr>
        <p:grpSpPr>
          <a:xfrm>
            <a:off x="8114956" y="2165053"/>
            <a:ext cx="263167" cy="215915"/>
            <a:chOff x="1259632" y="4509120"/>
            <a:chExt cx="425304" cy="347935"/>
          </a:xfrm>
        </p:grpSpPr>
        <p:sp>
          <p:nvSpPr>
            <p:cNvPr id="519" name="Rektangel 51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20" name="Rak 51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1" name="Rak 52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2" name="Rak 521"/>
            <p:cNvCxnSpPr>
              <a:stCxn id="519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23" name="Grupp 522"/>
          <p:cNvGrpSpPr/>
          <p:nvPr/>
        </p:nvGrpSpPr>
        <p:grpSpPr>
          <a:xfrm>
            <a:off x="8234341" y="2432973"/>
            <a:ext cx="263167" cy="215915"/>
            <a:chOff x="1259632" y="4509120"/>
            <a:chExt cx="425304" cy="347935"/>
          </a:xfrm>
        </p:grpSpPr>
        <p:sp>
          <p:nvSpPr>
            <p:cNvPr id="524" name="Rektangel 52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25" name="Rak 52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6" name="Rak 52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7" name="Rak 526"/>
            <p:cNvCxnSpPr>
              <a:stCxn id="524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28" name="Grupp 527"/>
          <p:cNvGrpSpPr/>
          <p:nvPr/>
        </p:nvGrpSpPr>
        <p:grpSpPr>
          <a:xfrm>
            <a:off x="8497508" y="1979922"/>
            <a:ext cx="263167" cy="215915"/>
            <a:chOff x="1259632" y="4509120"/>
            <a:chExt cx="425304" cy="347935"/>
          </a:xfrm>
        </p:grpSpPr>
        <p:sp>
          <p:nvSpPr>
            <p:cNvPr id="529" name="Rektangel 52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30" name="Rak 52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1" name="Rak 53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2" name="Rak 531"/>
            <p:cNvCxnSpPr>
              <a:stCxn id="529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33" name="Grupp 532"/>
          <p:cNvGrpSpPr/>
          <p:nvPr/>
        </p:nvGrpSpPr>
        <p:grpSpPr>
          <a:xfrm>
            <a:off x="8234546" y="1977471"/>
            <a:ext cx="263167" cy="215915"/>
            <a:chOff x="1259632" y="4509120"/>
            <a:chExt cx="425304" cy="347935"/>
          </a:xfrm>
        </p:grpSpPr>
        <p:sp>
          <p:nvSpPr>
            <p:cNvPr id="534" name="Rektangel 53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35" name="Rak 53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6" name="Rak 53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7" name="Rak 536"/>
            <p:cNvCxnSpPr>
              <a:stCxn id="534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38" name="Grupp 537"/>
          <p:cNvGrpSpPr/>
          <p:nvPr/>
        </p:nvGrpSpPr>
        <p:grpSpPr>
          <a:xfrm>
            <a:off x="8553206" y="2417533"/>
            <a:ext cx="263167" cy="215915"/>
            <a:chOff x="1259632" y="4509120"/>
            <a:chExt cx="425304" cy="347935"/>
          </a:xfrm>
        </p:grpSpPr>
        <p:sp>
          <p:nvSpPr>
            <p:cNvPr id="539" name="Rektangel 53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40" name="Rak 53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1" name="Rak 54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2" name="Rak 541"/>
            <p:cNvCxnSpPr>
              <a:stCxn id="539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43" name="Grupp 542"/>
          <p:cNvGrpSpPr/>
          <p:nvPr/>
        </p:nvGrpSpPr>
        <p:grpSpPr>
          <a:xfrm>
            <a:off x="8625451" y="2201825"/>
            <a:ext cx="263167" cy="215915"/>
            <a:chOff x="1259632" y="4509120"/>
            <a:chExt cx="425304" cy="347935"/>
          </a:xfrm>
        </p:grpSpPr>
        <p:sp>
          <p:nvSpPr>
            <p:cNvPr id="544" name="Rektangel 54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45" name="Rak 54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6" name="Rak 54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7" name="Rak 546"/>
            <p:cNvCxnSpPr>
              <a:stCxn id="544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48" name="Grupp 547"/>
          <p:cNvGrpSpPr/>
          <p:nvPr/>
        </p:nvGrpSpPr>
        <p:grpSpPr>
          <a:xfrm>
            <a:off x="8535830" y="1955305"/>
            <a:ext cx="263167" cy="227795"/>
            <a:chOff x="3470177" y="2637898"/>
            <a:chExt cx="263167" cy="227795"/>
          </a:xfrm>
        </p:grpSpPr>
        <p:grpSp>
          <p:nvGrpSpPr>
            <p:cNvPr id="549" name="Grupp 548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551" name="Rektangel 550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552" name="Ellips 551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550" name="textruta 549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553" name="Grupp 552"/>
          <p:cNvGrpSpPr/>
          <p:nvPr/>
        </p:nvGrpSpPr>
        <p:grpSpPr>
          <a:xfrm>
            <a:off x="8654562" y="2172084"/>
            <a:ext cx="263167" cy="227795"/>
            <a:chOff x="3470177" y="2637898"/>
            <a:chExt cx="263167" cy="227795"/>
          </a:xfrm>
        </p:grpSpPr>
        <p:grpSp>
          <p:nvGrpSpPr>
            <p:cNvPr id="554" name="Grupp 553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556" name="Rektangel 555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557" name="Ellips 556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555" name="textruta 554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sp>
        <p:nvSpPr>
          <p:cNvPr id="562" name="Explosion 1 561"/>
          <p:cNvSpPr/>
          <p:nvPr/>
        </p:nvSpPr>
        <p:spPr>
          <a:xfrm>
            <a:off x="3331846" y="1449241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563" name="Explosion 1 562"/>
          <p:cNvSpPr/>
          <p:nvPr/>
        </p:nvSpPr>
        <p:spPr>
          <a:xfrm>
            <a:off x="5700988" y="3518469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566" name="Explosion 1 565"/>
          <p:cNvSpPr/>
          <p:nvPr/>
        </p:nvSpPr>
        <p:spPr>
          <a:xfrm>
            <a:off x="3716965" y="1247232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568" name="Höger 567"/>
          <p:cNvSpPr/>
          <p:nvPr/>
        </p:nvSpPr>
        <p:spPr>
          <a:xfrm rot="7493075">
            <a:off x="3861900" y="1072004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571" name="Höger 570"/>
          <p:cNvSpPr/>
          <p:nvPr/>
        </p:nvSpPr>
        <p:spPr>
          <a:xfrm rot="10800000">
            <a:off x="3748924" y="1525513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572" name="Höger 571"/>
          <p:cNvSpPr/>
          <p:nvPr/>
        </p:nvSpPr>
        <p:spPr>
          <a:xfrm rot="13825917">
            <a:off x="3407407" y="1587716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573" name="Höger 572"/>
          <p:cNvSpPr/>
          <p:nvPr/>
        </p:nvSpPr>
        <p:spPr>
          <a:xfrm rot="10800000">
            <a:off x="2355378" y="3933946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574" name="Höger 573"/>
          <p:cNvSpPr/>
          <p:nvPr/>
        </p:nvSpPr>
        <p:spPr>
          <a:xfrm>
            <a:off x="1896103" y="4073517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576" name="Explosion 1 575"/>
          <p:cNvSpPr/>
          <p:nvPr/>
        </p:nvSpPr>
        <p:spPr>
          <a:xfrm>
            <a:off x="2138970" y="4118741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577" name="Explosion 1 576"/>
          <p:cNvSpPr/>
          <p:nvPr/>
        </p:nvSpPr>
        <p:spPr>
          <a:xfrm>
            <a:off x="5609218" y="3657409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578" name="Explosion 1 577"/>
          <p:cNvSpPr/>
          <p:nvPr/>
        </p:nvSpPr>
        <p:spPr>
          <a:xfrm>
            <a:off x="5445756" y="3023043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579" name="Explosion 1 578"/>
          <p:cNvSpPr/>
          <p:nvPr/>
        </p:nvSpPr>
        <p:spPr>
          <a:xfrm>
            <a:off x="3626644" y="1490499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580" name="Explosion 1 579"/>
          <p:cNvSpPr/>
          <p:nvPr/>
        </p:nvSpPr>
        <p:spPr>
          <a:xfrm>
            <a:off x="2233990" y="3914239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0989067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7.77778E-6 -2.59259E-6 L 0.04583 -0.00069 " pathEditMode="relative" ptsTypes="AA">
                                      <p:cBhvr>
                                        <p:cTn id="6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66667E-6 4.07407E-6 L 0.05781 0.03842 " pathEditMode="relative" ptsTypes="AA">
                                      <p:cBhvr>
                                        <p:cTn id="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67362E-19 5.55556E-6 L 0.03906 -0.00647 " pathEditMode="relative" ptsTypes="AA">
                                      <p:cBhvr>
                                        <p:cTn id="3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3.7037E-7 L 0.04758 0.0169 " pathEditMode="relative" ptsTypes="AA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99 0.00533 L -0.05625 0.0537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26" y="240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11371 0.11319 " pathEditMode="relative" ptsTypes="AA">
                                      <p:cBhvr>
                                        <p:cTn id="52" dur="2000" fill="hold"/>
                                        <p:tgtEl>
                                          <p:spTgt spid="2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11371 0.11319 " pathEditMode="relative" ptsTypes="AA">
                                      <p:cBhvr>
                                        <p:cTn id="54" dur="2000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11371 0.11319 " pathEditMode="relative" ptsTypes="AA">
                                      <p:cBhvr>
                                        <p:cTn id="56" dur="20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11371 0.11319 " pathEditMode="relative" ptsTypes="AA">
                                      <p:cBhvr>
                                        <p:cTn id="58" dur="2000" fill="hold"/>
                                        <p:tgtEl>
                                          <p:spTgt spid="3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3.7037E-6 L 0.03559 -0.00208 " pathEditMode="relative" ptsTypes="AA">
                                      <p:cBhvr>
                                        <p:cTn id="6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01233 0.02731 " pathEditMode="relative" ptsTypes="AA">
                                      <p:cBhvr>
                                        <p:cTn id="62" dur="2000" fill="hold"/>
                                        <p:tgtEl>
                                          <p:spTgt spid="5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01233 0.02731 " pathEditMode="relative" ptsTypes="AA">
                                      <p:cBhvr>
                                        <p:cTn id="64" dur="2000" fill="hold"/>
                                        <p:tgtEl>
                                          <p:spTgt spid="38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01546 -0.02546 " pathEditMode="relative" ptsTypes="AA">
                                      <p:cBhvr>
                                        <p:cTn id="66" dur="20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01546 -0.02546 " pathEditMode="relative" ptsTypes="AA">
                                      <p:cBhvr>
                                        <p:cTn id="68" dur="2000" fill="hold"/>
                                        <p:tgtEl>
                                          <p:spTgt spid="3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626 0.05371 L -0.08265 0.03288 " pathEditMode="relative" ptsTypes="AA">
                                      <p:cBhvr>
                                        <p:cTn id="70" dur="2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2" grpId="0" animBg="1"/>
      <p:bldP spid="563" grpId="0" animBg="1"/>
      <p:bldP spid="566" grpId="0" animBg="1"/>
      <p:bldP spid="568" grpId="0" animBg="1"/>
      <p:bldP spid="571" grpId="0" animBg="1"/>
      <p:bldP spid="572" grpId="0" animBg="1"/>
      <p:bldP spid="573" grpId="0" animBg="1"/>
      <p:bldP spid="574" grpId="0" animBg="1"/>
      <p:bldP spid="576" grpId="0" animBg="1"/>
      <p:bldP spid="577" grpId="0" animBg="1"/>
      <p:bldP spid="578" grpId="0" animBg="1"/>
      <p:bldP spid="579" grpId="0" animBg="1"/>
      <p:bldP spid="58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6" name="Frihandsfigur 585"/>
          <p:cNvSpPr/>
          <p:nvPr/>
        </p:nvSpPr>
        <p:spPr>
          <a:xfrm>
            <a:off x="5613094" y="1757190"/>
            <a:ext cx="2517354" cy="435167"/>
          </a:xfrm>
          <a:custGeom>
            <a:avLst/>
            <a:gdLst>
              <a:gd name="connsiteX0" fmla="*/ 2517354 w 2517354"/>
              <a:gd name="connsiteY0" fmla="*/ 55085 h 435167"/>
              <a:gd name="connsiteX1" fmla="*/ 1779224 w 2517354"/>
              <a:gd name="connsiteY1" fmla="*/ 49576 h 435167"/>
              <a:gd name="connsiteX2" fmla="*/ 1591937 w 2517354"/>
              <a:gd name="connsiteY2" fmla="*/ 435167 h 435167"/>
              <a:gd name="connsiteX3" fmla="*/ 1316516 w 2517354"/>
              <a:gd name="connsiteY3" fmla="*/ 247880 h 435167"/>
              <a:gd name="connsiteX4" fmla="*/ 1156771 w 2517354"/>
              <a:gd name="connsiteY4" fmla="*/ 225846 h 435167"/>
              <a:gd name="connsiteX5" fmla="*/ 969484 w 2517354"/>
              <a:gd name="connsiteY5" fmla="*/ 5509 h 435167"/>
              <a:gd name="connsiteX6" fmla="*/ 0 w 2517354"/>
              <a:gd name="connsiteY6" fmla="*/ 0 h 4351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517354" h="435167">
                <a:moveTo>
                  <a:pt x="2517354" y="55085"/>
                </a:moveTo>
                <a:lnTo>
                  <a:pt x="1779224" y="49576"/>
                </a:lnTo>
                <a:lnTo>
                  <a:pt x="1591937" y="435167"/>
                </a:lnTo>
                <a:lnTo>
                  <a:pt x="1316516" y="247880"/>
                </a:lnTo>
                <a:lnTo>
                  <a:pt x="1156771" y="225846"/>
                </a:lnTo>
                <a:lnTo>
                  <a:pt x="969484" y="5509"/>
                </a:lnTo>
                <a:lnTo>
                  <a:pt x="0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581" name="Grupp 580"/>
          <p:cNvGrpSpPr/>
          <p:nvPr/>
        </p:nvGrpSpPr>
        <p:grpSpPr>
          <a:xfrm>
            <a:off x="3215584" y="1600437"/>
            <a:ext cx="263167" cy="215915"/>
            <a:chOff x="1259632" y="4509120"/>
            <a:chExt cx="425304" cy="347935"/>
          </a:xfrm>
        </p:grpSpPr>
        <p:sp>
          <p:nvSpPr>
            <p:cNvPr id="582" name="Rektangel 58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83" name="Rak 58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4" name="Rak 58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5" name="Rak 584"/>
            <p:cNvCxnSpPr>
              <a:stCxn id="58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Frihandsfigur 3"/>
          <p:cNvSpPr/>
          <p:nvPr/>
        </p:nvSpPr>
        <p:spPr>
          <a:xfrm>
            <a:off x="2770742" y="1096178"/>
            <a:ext cx="2759725" cy="1079653"/>
          </a:xfrm>
          <a:custGeom>
            <a:avLst/>
            <a:gdLst>
              <a:gd name="connsiteX0" fmla="*/ 0 w 2759725"/>
              <a:gd name="connsiteY0" fmla="*/ 1079653 h 1079653"/>
              <a:gd name="connsiteX1" fmla="*/ 407624 w 2759725"/>
              <a:gd name="connsiteY1" fmla="*/ 369065 h 1079653"/>
              <a:gd name="connsiteX2" fmla="*/ 1388125 w 2759725"/>
              <a:gd name="connsiteY2" fmla="*/ 0 h 1079653"/>
              <a:gd name="connsiteX3" fmla="*/ 1366092 w 2759725"/>
              <a:gd name="connsiteY3" fmla="*/ 561861 h 1079653"/>
              <a:gd name="connsiteX4" fmla="*/ 2759725 w 2759725"/>
              <a:gd name="connsiteY4" fmla="*/ 302964 h 10796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759725" h="1079653">
                <a:moveTo>
                  <a:pt x="0" y="1079653"/>
                </a:moveTo>
                <a:lnTo>
                  <a:pt x="407624" y="369065"/>
                </a:lnTo>
                <a:lnTo>
                  <a:pt x="1388125" y="0"/>
                </a:lnTo>
                <a:lnTo>
                  <a:pt x="1366092" y="561861"/>
                </a:lnTo>
                <a:lnTo>
                  <a:pt x="2759725" y="302964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5" name="Frihandsfigur 4"/>
          <p:cNvSpPr/>
          <p:nvPr/>
        </p:nvSpPr>
        <p:spPr>
          <a:xfrm>
            <a:off x="1801258" y="2599981"/>
            <a:ext cx="1217364" cy="2071171"/>
          </a:xfrm>
          <a:custGeom>
            <a:avLst/>
            <a:gdLst>
              <a:gd name="connsiteX0" fmla="*/ 0 w 1217364"/>
              <a:gd name="connsiteY0" fmla="*/ 2071171 h 2071171"/>
              <a:gd name="connsiteX1" fmla="*/ 99152 w 1217364"/>
              <a:gd name="connsiteY1" fmla="*/ 1861850 h 2071171"/>
              <a:gd name="connsiteX2" fmla="*/ 589402 w 1217364"/>
              <a:gd name="connsiteY2" fmla="*/ 1856342 h 2071171"/>
              <a:gd name="connsiteX3" fmla="*/ 512284 w 1217364"/>
              <a:gd name="connsiteY3" fmla="*/ 1085161 h 2071171"/>
              <a:gd name="connsiteX4" fmla="*/ 82626 w 1217364"/>
              <a:gd name="connsiteY4" fmla="*/ 875841 h 2071171"/>
              <a:gd name="connsiteX5" fmla="*/ 1217364 w 1217364"/>
              <a:gd name="connsiteY5" fmla="*/ 0 h 20711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7364" h="2071171">
                <a:moveTo>
                  <a:pt x="0" y="2071171"/>
                </a:moveTo>
                <a:lnTo>
                  <a:pt x="99152" y="1861850"/>
                </a:lnTo>
                <a:lnTo>
                  <a:pt x="589402" y="1856342"/>
                </a:lnTo>
                <a:lnTo>
                  <a:pt x="512284" y="1085161"/>
                </a:lnTo>
                <a:lnTo>
                  <a:pt x="82626" y="875841"/>
                </a:lnTo>
                <a:lnTo>
                  <a:pt x="1217364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6" name="Grupp 5"/>
          <p:cNvGrpSpPr/>
          <p:nvPr/>
        </p:nvGrpSpPr>
        <p:grpSpPr>
          <a:xfrm>
            <a:off x="2268634" y="3573091"/>
            <a:ext cx="576063" cy="364306"/>
            <a:chOff x="1259632" y="4509120"/>
            <a:chExt cx="576063" cy="364306"/>
          </a:xfrm>
        </p:grpSpPr>
        <p:sp>
          <p:nvSpPr>
            <p:cNvPr id="7" name="Rektangel 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102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8" name="Rak 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Rak 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textruta 9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1" name="Rak 10"/>
            <p:cNvCxnSpPr>
              <a:stCxn id="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Rak 11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Rak 12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" name="Grupp 13"/>
          <p:cNvGrpSpPr/>
          <p:nvPr/>
        </p:nvGrpSpPr>
        <p:grpSpPr>
          <a:xfrm>
            <a:off x="1856481" y="3843482"/>
            <a:ext cx="576063" cy="364306"/>
            <a:chOff x="1259632" y="4509120"/>
            <a:chExt cx="576063" cy="364306"/>
          </a:xfrm>
        </p:grpSpPr>
        <p:sp>
          <p:nvSpPr>
            <p:cNvPr id="15" name="Rektangel 14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36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6" name="Rak 15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Rak 16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textruta 17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9" name="Rak 18"/>
            <p:cNvCxnSpPr>
              <a:stCxn id="15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Rak 19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Rak 20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" name="Grupp 21"/>
          <p:cNvGrpSpPr/>
          <p:nvPr/>
        </p:nvGrpSpPr>
        <p:grpSpPr>
          <a:xfrm>
            <a:off x="2078801" y="4170612"/>
            <a:ext cx="576063" cy="364306"/>
            <a:chOff x="1259632" y="4509120"/>
            <a:chExt cx="576063" cy="364306"/>
          </a:xfrm>
        </p:grpSpPr>
        <p:sp>
          <p:nvSpPr>
            <p:cNvPr id="23" name="Rektangel 2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88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4" name="Rak 2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Rak 2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textruta 25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27" name="Rak 26"/>
            <p:cNvCxnSpPr>
              <a:stCxn id="23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Rak 27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Rak 28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" name="Grupp 29"/>
          <p:cNvGrpSpPr/>
          <p:nvPr/>
        </p:nvGrpSpPr>
        <p:grpSpPr>
          <a:xfrm>
            <a:off x="5683057" y="1454856"/>
            <a:ext cx="576063" cy="364306"/>
            <a:chOff x="1259632" y="4509120"/>
            <a:chExt cx="576063" cy="364306"/>
          </a:xfrm>
        </p:grpSpPr>
        <p:sp>
          <p:nvSpPr>
            <p:cNvPr id="31" name="Rektangel 3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2" name="Rak 3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Rak 3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textruta 3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35" name="Rak 34"/>
            <p:cNvCxnSpPr>
              <a:stCxn id="3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Rak 35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Rak 36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" name="Grupp 37"/>
          <p:cNvGrpSpPr/>
          <p:nvPr/>
        </p:nvGrpSpPr>
        <p:grpSpPr>
          <a:xfrm>
            <a:off x="6721741" y="1701705"/>
            <a:ext cx="576063" cy="364306"/>
            <a:chOff x="1259632" y="4509120"/>
            <a:chExt cx="576063" cy="364306"/>
          </a:xfrm>
        </p:grpSpPr>
        <p:sp>
          <p:nvSpPr>
            <p:cNvPr id="39" name="Rektangel 3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174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0" name="Rak 3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Rak 4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textruta 41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43" name="Rak 42"/>
            <p:cNvCxnSpPr>
              <a:stCxn id="39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Rak 43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Rak 44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6" name="Grupp 45"/>
          <p:cNvGrpSpPr/>
          <p:nvPr/>
        </p:nvGrpSpPr>
        <p:grpSpPr>
          <a:xfrm>
            <a:off x="3215585" y="1089445"/>
            <a:ext cx="576063" cy="364306"/>
            <a:chOff x="1259632" y="4509120"/>
            <a:chExt cx="576063" cy="364306"/>
          </a:xfrm>
        </p:grpSpPr>
        <p:sp>
          <p:nvSpPr>
            <p:cNvPr id="47" name="Rektangel 4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209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8" name="Rak 4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Rak 4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textruta 49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51" name="Rak 50"/>
            <p:cNvCxnSpPr>
              <a:stCxn id="4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Rak 51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Rak 52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4" name="Grupp 53"/>
          <p:cNvGrpSpPr/>
          <p:nvPr/>
        </p:nvGrpSpPr>
        <p:grpSpPr>
          <a:xfrm>
            <a:off x="3651206" y="842147"/>
            <a:ext cx="576063" cy="364306"/>
            <a:chOff x="1259632" y="4509120"/>
            <a:chExt cx="576063" cy="364306"/>
          </a:xfrm>
        </p:grpSpPr>
        <p:sp>
          <p:nvSpPr>
            <p:cNvPr id="55" name="Rektangel 54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141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6" name="Rak 55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Rak 56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8" name="textruta 57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59" name="Rak 58"/>
            <p:cNvCxnSpPr>
              <a:stCxn id="55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Rak 59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Rak 60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2" name="Grupp 61"/>
          <p:cNvGrpSpPr/>
          <p:nvPr/>
        </p:nvGrpSpPr>
        <p:grpSpPr>
          <a:xfrm>
            <a:off x="8060956" y="832446"/>
            <a:ext cx="576063" cy="364306"/>
            <a:chOff x="1259632" y="4509120"/>
            <a:chExt cx="576063" cy="364306"/>
          </a:xfrm>
        </p:grpSpPr>
        <p:sp>
          <p:nvSpPr>
            <p:cNvPr id="63" name="Rektangel 6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57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4" name="Rak 6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Rak 6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6" name="textruta 65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67" name="Rak 66"/>
            <p:cNvCxnSpPr>
              <a:stCxn id="63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Rak 67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Rak 68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0" name="Grupp 69"/>
          <p:cNvGrpSpPr/>
          <p:nvPr/>
        </p:nvGrpSpPr>
        <p:grpSpPr>
          <a:xfrm>
            <a:off x="8604449" y="836712"/>
            <a:ext cx="576063" cy="364306"/>
            <a:chOff x="1259632" y="4509120"/>
            <a:chExt cx="576063" cy="364306"/>
          </a:xfrm>
        </p:grpSpPr>
        <p:sp>
          <p:nvSpPr>
            <p:cNvPr id="71" name="Rektangel 7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72" name="Rak 7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Rak 7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4" name="textruta 7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75" name="Rak 74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Rak 75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7" name="Grupp 76"/>
          <p:cNvGrpSpPr/>
          <p:nvPr/>
        </p:nvGrpSpPr>
        <p:grpSpPr>
          <a:xfrm>
            <a:off x="7095789" y="1675730"/>
            <a:ext cx="576063" cy="364306"/>
            <a:chOff x="1259632" y="4509120"/>
            <a:chExt cx="576063" cy="364306"/>
          </a:xfrm>
        </p:grpSpPr>
        <p:sp>
          <p:nvSpPr>
            <p:cNvPr id="78" name="Rektangel 7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79" name="Rak 7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Rak 7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1" name="textruta 80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82" name="Rak 81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Rak 82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4" name="Grupp 83"/>
          <p:cNvGrpSpPr/>
          <p:nvPr/>
        </p:nvGrpSpPr>
        <p:grpSpPr>
          <a:xfrm>
            <a:off x="8053233" y="3109680"/>
            <a:ext cx="576063" cy="364306"/>
            <a:chOff x="1259632" y="4509120"/>
            <a:chExt cx="576063" cy="364306"/>
          </a:xfrm>
        </p:grpSpPr>
        <p:sp>
          <p:nvSpPr>
            <p:cNvPr id="85" name="Rektangel 84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86" name="Rak 85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Rak 86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8" name="textruta 87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89" name="Rak 88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Rak 89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1" name="Grupp 90"/>
          <p:cNvGrpSpPr/>
          <p:nvPr/>
        </p:nvGrpSpPr>
        <p:grpSpPr>
          <a:xfrm>
            <a:off x="3491077" y="1392884"/>
            <a:ext cx="576063" cy="364306"/>
            <a:chOff x="1259632" y="4509120"/>
            <a:chExt cx="576063" cy="364306"/>
          </a:xfrm>
        </p:grpSpPr>
        <p:sp>
          <p:nvSpPr>
            <p:cNvPr id="92" name="Rektangel 9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165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93" name="Rak 9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Rak 9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5" name="textruta 94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96" name="Rak 95"/>
            <p:cNvCxnSpPr>
              <a:stCxn id="9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Rak 96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Rak 97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9" name="textruta 98"/>
          <p:cNvSpPr txBox="1"/>
          <p:nvPr/>
        </p:nvSpPr>
        <p:spPr>
          <a:xfrm>
            <a:off x="3606083" y="116632"/>
            <a:ext cx="19769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 err="1" smtClean="0"/>
              <a:t>Turn</a:t>
            </a:r>
            <a:r>
              <a:rPr lang="sv-SE" dirty="0" smtClean="0"/>
              <a:t> 2 – Mar 16-18</a:t>
            </a:r>
            <a:endParaRPr lang="sv-SE" dirty="0"/>
          </a:p>
        </p:txBody>
      </p:sp>
      <p:grpSp>
        <p:nvGrpSpPr>
          <p:cNvPr id="100" name="Grupp 99"/>
          <p:cNvGrpSpPr/>
          <p:nvPr/>
        </p:nvGrpSpPr>
        <p:grpSpPr>
          <a:xfrm>
            <a:off x="910173" y="1467308"/>
            <a:ext cx="576063" cy="364306"/>
            <a:chOff x="1259632" y="4509120"/>
            <a:chExt cx="576063" cy="364306"/>
          </a:xfrm>
        </p:grpSpPr>
        <p:sp>
          <p:nvSpPr>
            <p:cNvPr id="101" name="Rektangel 10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02" name="Rak 10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Rak 10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4" name="textruta 10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105" name="Rak 104"/>
            <p:cNvCxnSpPr>
              <a:stCxn id="10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" name="Rak 105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Rak 106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8" name="Grupp 107"/>
          <p:cNvGrpSpPr/>
          <p:nvPr/>
        </p:nvGrpSpPr>
        <p:grpSpPr>
          <a:xfrm>
            <a:off x="8604448" y="3109680"/>
            <a:ext cx="576063" cy="364306"/>
            <a:chOff x="1259632" y="4509120"/>
            <a:chExt cx="576063" cy="364306"/>
          </a:xfrm>
        </p:grpSpPr>
        <p:sp>
          <p:nvSpPr>
            <p:cNvPr id="109" name="Rektangel 10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10" name="Rak 10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Rak 11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2" name="textruta 111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148</a:t>
              </a:r>
              <a:endParaRPr lang="sv-SE" sz="700" b="1" dirty="0"/>
            </a:p>
          </p:txBody>
        </p:sp>
        <p:cxnSp>
          <p:nvCxnSpPr>
            <p:cNvPr id="113" name="Rak 112"/>
            <p:cNvCxnSpPr>
              <a:stCxn id="109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Rak 113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Rak 114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16" name="Rak 115"/>
          <p:cNvCxnSpPr/>
          <p:nvPr/>
        </p:nvCxnSpPr>
        <p:spPr>
          <a:xfrm flipH="1">
            <a:off x="4368083" y="3182888"/>
            <a:ext cx="28063" cy="72008"/>
          </a:xfrm>
          <a:prstGeom prst="line">
            <a:avLst/>
          </a:prstGeom>
          <a:ln w="28575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7" name="Frihandsfigur 116"/>
          <p:cNvSpPr/>
          <p:nvPr/>
        </p:nvSpPr>
        <p:spPr>
          <a:xfrm>
            <a:off x="8284684" y="1299990"/>
            <a:ext cx="771181" cy="0"/>
          </a:xfrm>
          <a:custGeom>
            <a:avLst/>
            <a:gdLst>
              <a:gd name="connsiteX0" fmla="*/ 0 w 771181"/>
              <a:gd name="connsiteY0" fmla="*/ 0 h 0"/>
              <a:gd name="connsiteX1" fmla="*/ 771181 w 771181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71181">
                <a:moveTo>
                  <a:pt x="0" y="0"/>
                </a:moveTo>
                <a:lnTo>
                  <a:pt x="771181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118" name="Grupp 117"/>
          <p:cNvGrpSpPr/>
          <p:nvPr/>
        </p:nvGrpSpPr>
        <p:grpSpPr>
          <a:xfrm>
            <a:off x="6181970" y="3643998"/>
            <a:ext cx="263167" cy="215915"/>
            <a:chOff x="3851920" y="2162069"/>
            <a:chExt cx="263167" cy="215915"/>
          </a:xfrm>
        </p:grpSpPr>
        <p:grpSp>
          <p:nvGrpSpPr>
            <p:cNvPr id="119" name="Grupp 118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123" name="Rektangel 122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124" name="Rak 123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5" name="Rak 124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6" name="Rak 125"/>
              <p:cNvCxnSpPr>
                <a:stCxn id="123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20" name="Grupp 119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121" name="Båge 120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122" name="Båge 121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127" name="Grupp 126"/>
          <p:cNvGrpSpPr/>
          <p:nvPr/>
        </p:nvGrpSpPr>
        <p:grpSpPr>
          <a:xfrm>
            <a:off x="6813172" y="4053710"/>
            <a:ext cx="263167" cy="215915"/>
            <a:chOff x="3851920" y="2162070"/>
            <a:chExt cx="263167" cy="215915"/>
          </a:xfrm>
        </p:grpSpPr>
        <p:grpSp>
          <p:nvGrpSpPr>
            <p:cNvPr id="128" name="Grupp 127"/>
            <p:cNvGrpSpPr/>
            <p:nvPr/>
          </p:nvGrpSpPr>
          <p:grpSpPr>
            <a:xfrm>
              <a:off x="3851920" y="2162070"/>
              <a:ext cx="263167" cy="215915"/>
              <a:chOff x="1259632" y="4509120"/>
              <a:chExt cx="425304" cy="347935"/>
            </a:xfrm>
          </p:grpSpPr>
          <p:sp>
            <p:nvSpPr>
              <p:cNvPr id="132" name="Rektangel 131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133" name="Rak 132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4" name="Rak 133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5" name="Rak 134"/>
              <p:cNvCxnSpPr>
                <a:stCxn id="132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29" name="Grupp 128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130" name="Båge 129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131" name="Båge 130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136" name="Grupp 135"/>
          <p:cNvGrpSpPr/>
          <p:nvPr/>
        </p:nvGrpSpPr>
        <p:grpSpPr>
          <a:xfrm>
            <a:off x="3755666" y="1198062"/>
            <a:ext cx="263167" cy="215915"/>
            <a:chOff x="1259632" y="4509120"/>
            <a:chExt cx="425304" cy="347935"/>
          </a:xfrm>
        </p:grpSpPr>
        <p:sp>
          <p:nvSpPr>
            <p:cNvPr id="137" name="Rektangel 13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38" name="Rak 13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Rak 13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Rak 139"/>
            <p:cNvCxnSpPr>
              <a:stCxn id="13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1" name="Grupp 140"/>
          <p:cNvGrpSpPr/>
          <p:nvPr/>
        </p:nvGrpSpPr>
        <p:grpSpPr>
          <a:xfrm>
            <a:off x="6681385" y="3848072"/>
            <a:ext cx="263167" cy="231187"/>
            <a:chOff x="3821693" y="2436987"/>
            <a:chExt cx="263167" cy="231187"/>
          </a:xfrm>
        </p:grpSpPr>
        <p:grpSp>
          <p:nvGrpSpPr>
            <p:cNvPr id="142" name="Grupp 141"/>
            <p:cNvGrpSpPr/>
            <p:nvPr/>
          </p:nvGrpSpPr>
          <p:grpSpPr>
            <a:xfrm>
              <a:off x="3821693" y="2489433"/>
              <a:ext cx="263167" cy="178741"/>
              <a:chOff x="3821693" y="2489433"/>
              <a:chExt cx="263167" cy="178741"/>
            </a:xfrm>
          </p:grpSpPr>
          <p:sp>
            <p:nvSpPr>
              <p:cNvPr id="144" name="Rektangel 143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145" name="Ellips 144"/>
              <p:cNvSpPr/>
              <p:nvPr/>
            </p:nvSpPr>
            <p:spPr>
              <a:xfrm>
                <a:off x="3881886" y="2546719"/>
                <a:ext cx="146978" cy="67411"/>
              </a:xfrm>
              <a:prstGeom prst="ellips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143" name="textruta 142"/>
            <p:cNvSpPr txBox="1"/>
            <p:nvPr/>
          </p:nvSpPr>
          <p:spPr>
            <a:xfrm>
              <a:off x="3909893" y="2436987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146" name="Grupp 145"/>
          <p:cNvGrpSpPr/>
          <p:nvPr/>
        </p:nvGrpSpPr>
        <p:grpSpPr>
          <a:xfrm>
            <a:off x="6184757" y="3859913"/>
            <a:ext cx="263167" cy="227795"/>
            <a:chOff x="3470177" y="2637898"/>
            <a:chExt cx="263167" cy="227795"/>
          </a:xfrm>
        </p:grpSpPr>
        <p:grpSp>
          <p:nvGrpSpPr>
            <p:cNvPr id="147" name="Grupp 146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149" name="Rektangel 148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150" name="Ellips 149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148" name="textruta 147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151" name="Grupp 150"/>
          <p:cNvGrpSpPr/>
          <p:nvPr/>
        </p:nvGrpSpPr>
        <p:grpSpPr>
          <a:xfrm>
            <a:off x="3939238" y="5255062"/>
            <a:ext cx="263167" cy="215915"/>
            <a:chOff x="1259632" y="4509120"/>
            <a:chExt cx="425304" cy="347935"/>
          </a:xfrm>
        </p:grpSpPr>
        <p:sp>
          <p:nvSpPr>
            <p:cNvPr id="152" name="Rektangel 15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53" name="Rak 15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" name="Rak 15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Rak 154"/>
            <p:cNvCxnSpPr>
              <a:stCxn id="15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6" name="Grupp 155"/>
          <p:cNvGrpSpPr/>
          <p:nvPr/>
        </p:nvGrpSpPr>
        <p:grpSpPr>
          <a:xfrm>
            <a:off x="4086652" y="4235222"/>
            <a:ext cx="263167" cy="215915"/>
            <a:chOff x="1259632" y="4509120"/>
            <a:chExt cx="425304" cy="347935"/>
          </a:xfrm>
        </p:grpSpPr>
        <p:sp>
          <p:nvSpPr>
            <p:cNvPr id="157" name="Rektangel 15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58" name="Rak 15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9" name="Rak 15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0" name="Rak 159"/>
            <p:cNvCxnSpPr>
              <a:stCxn id="15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1" name="Grupp 160"/>
          <p:cNvGrpSpPr/>
          <p:nvPr/>
        </p:nvGrpSpPr>
        <p:grpSpPr>
          <a:xfrm>
            <a:off x="3084001" y="5077081"/>
            <a:ext cx="263167" cy="215915"/>
            <a:chOff x="1259632" y="4509120"/>
            <a:chExt cx="425304" cy="347935"/>
          </a:xfrm>
        </p:grpSpPr>
        <p:sp>
          <p:nvSpPr>
            <p:cNvPr id="162" name="Rektangel 16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63" name="Rak 16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4" name="Rak 16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Rak 164"/>
            <p:cNvCxnSpPr>
              <a:stCxn id="16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6" name="Grupp 165"/>
          <p:cNvGrpSpPr/>
          <p:nvPr/>
        </p:nvGrpSpPr>
        <p:grpSpPr>
          <a:xfrm>
            <a:off x="3197799" y="4844135"/>
            <a:ext cx="263167" cy="215915"/>
            <a:chOff x="1259632" y="4509120"/>
            <a:chExt cx="425304" cy="347935"/>
          </a:xfrm>
        </p:grpSpPr>
        <p:sp>
          <p:nvSpPr>
            <p:cNvPr id="167" name="Rektangel 16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68" name="Rak 16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Rak 16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Rak 169"/>
            <p:cNvCxnSpPr>
              <a:stCxn id="16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1" name="Grupp 170"/>
          <p:cNvGrpSpPr/>
          <p:nvPr/>
        </p:nvGrpSpPr>
        <p:grpSpPr>
          <a:xfrm>
            <a:off x="4193194" y="4427839"/>
            <a:ext cx="263167" cy="215915"/>
            <a:chOff x="1259632" y="4509120"/>
            <a:chExt cx="425304" cy="347935"/>
          </a:xfrm>
        </p:grpSpPr>
        <p:sp>
          <p:nvSpPr>
            <p:cNvPr id="172" name="Rektangel 17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73" name="Rak 17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Rak 17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Rak 174"/>
            <p:cNvCxnSpPr>
              <a:stCxn id="17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6" name="Grupp 175"/>
          <p:cNvGrpSpPr/>
          <p:nvPr/>
        </p:nvGrpSpPr>
        <p:grpSpPr>
          <a:xfrm>
            <a:off x="4067140" y="5046673"/>
            <a:ext cx="263167" cy="215915"/>
            <a:chOff x="1259632" y="4509120"/>
            <a:chExt cx="425304" cy="347935"/>
          </a:xfrm>
        </p:grpSpPr>
        <p:sp>
          <p:nvSpPr>
            <p:cNvPr id="177" name="Rektangel 17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78" name="Rak 17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Rak 17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Rak 179"/>
            <p:cNvCxnSpPr>
              <a:stCxn id="17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1" name="Grupp 180"/>
          <p:cNvGrpSpPr/>
          <p:nvPr/>
        </p:nvGrpSpPr>
        <p:grpSpPr>
          <a:xfrm>
            <a:off x="4740881" y="4256392"/>
            <a:ext cx="263167" cy="215915"/>
            <a:chOff x="1259632" y="4509120"/>
            <a:chExt cx="425304" cy="347935"/>
          </a:xfrm>
        </p:grpSpPr>
        <p:sp>
          <p:nvSpPr>
            <p:cNvPr id="182" name="Rektangel 18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83" name="Rak 18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Rak 18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Rak 184"/>
            <p:cNvCxnSpPr>
              <a:stCxn id="18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6" name="Grupp 185"/>
          <p:cNvGrpSpPr/>
          <p:nvPr/>
        </p:nvGrpSpPr>
        <p:grpSpPr>
          <a:xfrm>
            <a:off x="5971974" y="5455759"/>
            <a:ext cx="263167" cy="215915"/>
            <a:chOff x="1259632" y="4509120"/>
            <a:chExt cx="425304" cy="347935"/>
          </a:xfrm>
        </p:grpSpPr>
        <p:sp>
          <p:nvSpPr>
            <p:cNvPr id="187" name="Rektangel 18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88" name="Rak 18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Rak 18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Rak 189"/>
            <p:cNvCxnSpPr>
              <a:stCxn id="18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1" name="Grupp 190"/>
          <p:cNvGrpSpPr/>
          <p:nvPr/>
        </p:nvGrpSpPr>
        <p:grpSpPr>
          <a:xfrm>
            <a:off x="6291993" y="4870550"/>
            <a:ext cx="263167" cy="215915"/>
            <a:chOff x="1259632" y="4509120"/>
            <a:chExt cx="425304" cy="347935"/>
          </a:xfrm>
        </p:grpSpPr>
        <p:sp>
          <p:nvSpPr>
            <p:cNvPr id="192" name="Rektangel 19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93" name="Rak 19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Rak 19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5" name="Rak 194"/>
            <p:cNvCxnSpPr>
              <a:stCxn id="19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6" name="Grupp 195"/>
          <p:cNvGrpSpPr/>
          <p:nvPr/>
        </p:nvGrpSpPr>
        <p:grpSpPr>
          <a:xfrm>
            <a:off x="6857487" y="4653444"/>
            <a:ext cx="263167" cy="215915"/>
            <a:chOff x="1259632" y="4509120"/>
            <a:chExt cx="425304" cy="347935"/>
          </a:xfrm>
        </p:grpSpPr>
        <p:sp>
          <p:nvSpPr>
            <p:cNvPr id="197" name="Rektangel 19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98" name="Rak 19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" name="Rak 19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0" name="Rak 199"/>
            <p:cNvCxnSpPr>
              <a:stCxn id="19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1" name="Grupp 200"/>
          <p:cNvGrpSpPr/>
          <p:nvPr/>
        </p:nvGrpSpPr>
        <p:grpSpPr>
          <a:xfrm>
            <a:off x="5681825" y="5488871"/>
            <a:ext cx="263167" cy="215915"/>
            <a:chOff x="1259632" y="4509120"/>
            <a:chExt cx="425304" cy="347935"/>
          </a:xfrm>
        </p:grpSpPr>
        <p:sp>
          <p:nvSpPr>
            <p:cNvPr id="202" name="Rektangel 20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03" name="Rak 20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Rak 20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" name="Rak 204"/>
            <p:cNvCxnSpPr>
              <a:stCxn id="20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6" name="Grupp 205"/>
          <p:cNvGrpSpPr/>
          <p:nvPr/>
        </p:nvGrpSpPr>
        <p:grpSpPr>
          <a:xfrm>
            <a:off x="5598655" y="4861166"/>
            <a:ext cx="263167" cy="215915"/>
            <a:chOff x="1259632" y="4509120"/>
            <a:chExt cx="425304" cy="347935"/>
          </a:xfrm>
        </p:grpSpPr>
        <p:sp>
          <p:nvSpPr>
            <p:cNvPr id="207" name="Rektangel 20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08" name="Rak 20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Rak 20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Rak 209"/>
            <p:cNvCxnSpPr>
              <a:stCxn id="20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1" name="Grupp 210"/>
          <p:cNvGrpSpPr/>
          <p:nvPr/>
        </p:nvGrpSpPr>
        <p:grpSpPr>
          <a:xfrm>
            <a:off x="1076024" y="4898339"/>
            <a:ext cx="263167" cy="215915"/>
            <a:chOff x="1259632" y="4509120"/>
            <a:chExt cx="425304" cy="347935"/>
          </a:xfrm>
        </p:grpSpPr>
        <p:sp>
          <p:nvSpPr>
            <p:cNvPr id="212" name="Rektangel 21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13" name="Rak 21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Rak 21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Rak 214"/>
            <p:cNvCxnSpPr>
              <a:stCxn id="21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6" name="Grupp 215"/>
          <p:cNvGrpSpPr/>
          <p:nvPr/>
        </p:nvGrpSpPr>
        <p:grpSpPr>
          <a:xfrm>
            <a:off x="1095757" y="4975800"/>
            <a:ext cx="263167" cy="215915"/>
            <a:chOff x="1259632" y="4509120"/>
            <a:chExt cx="425304" cy="347935"/>
          </a:xfrm>
        </p:grpSpPr>
        <p:sp>
          <p:nvSpPr>
            <p:cNvPr id="217" name="Rektangel 21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18" name="Rak 21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Rak 21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Rak 219"/>
            <p:cNvCxnSpPr>
              <a:stCxn id="21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1" name="Grupp 220"/>
          <p:cNvGrpSpPr/>
          <p:nvPr/>
        </p:nvGrpSpPr>
        <p:grpSpPr>
          <a:xfrm>
            <a:off x="1195919" y="4935512"/>
            <a:ext cx="263167" cy="215915"/>
            <a:chOff x="1259632" y="4509120"/>
            <a:chExt cx="425304" cy="347935"/>
          </a:xfrm>
        </p:grpSpPr>
        <p:sp>
          <p:nvSpPr>
            <p:cNvPr id="222" name="Rektangel 22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23" name="Rak 22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Rak 22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Rak 224"/>
            <p:cNvCxnSpPr>
              <a:stCxn id="22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6" name="Grupp 225"/>
          <p:cNvGrpSpPr/>
          <p:nvPr/>
        </p:nvGrpSpPr>
        <p:grpSpPr>
          <a:xfrm>
            <a:off x="3228387" y="4799765"/>
            <a:ext cx="263167" cy="215915"/>
            <a:chOff x="1259632" y="4509120"/>
            <a:chExt cx="425304" cy="347935"/>
          </a:xfrm>
        </p:grpSpPr>
        <p:sp>
          <p:nvSpPr>
            <p:cNvPr id="227" name="Rektangel 22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28" name="Rak 22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Rak 22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Rak 229"/>
            <p:cNvCxnSpPr>
              <a:stCxn id="22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1" name="Grupp 230"/>
          <p:cNvGrpSpPr/>
          <p:nvPr/>
        </p:nvGrpSpPr>
        <p:grpSpPr>
          <a:xfrm>
            <a:off x="1161378" y="4881308"/>
            <a:ext cx="263167" cy="215915"/>
            <a:chOff x="1259632" y="4509120"/>
            <a:chExt cx="425304" cy="347935"/>
          </a:xfrm>
        </p:grpSpPr>
        <p:sp>
          <p:nvSpPr>
            <p:cNvPr id="232" name="Rektangel 23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33" name="Rak 23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4" name="Rak 23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5" name="Rak 234"/>
            <p:cNvCxnSpPr>
              <a:stCxn id="23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6" name="Grupp 235"/>
          <p:cNvGrpSpPr/>
          <p:nvPr/>
        </p:nvGrpSpPr>
        <p:grpSpPr>
          <a:xfrm>
            <a:off x="5004048" y="4225926"/>
            <a:ext cx="263167" cy="227795"/>
            <a:chOff x="3470177" y="2637898"/>
            <a:chExt cx="263167" cy="227795"/>
          </a:xfrm>
        </p:grpSpPr>
        <p:grpSp>
          <p:nvGrpSpPr>
            <p:cNvPr id="237" name="Grupp 236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39" name="Rektangel 238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40" name="Ellips 239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38" name="textruta 237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41" name="Grupp 240"/>
          <p:cNvGrpSpPr/>
          <p:nvPr/>
        </p:nvGrpSpPr>
        <p:grpSpPr>
          <a:xfrm>
            <a:off x="6546275" y="4066356"/>
            <a:ext cx="263167" cy="227795"/>
            <a:chOff x="3470177" y="2637898"/>
            <a:chExt cx="263167" cy="227795"/>
          </a:xfrm>
        </p:grpSpPr>
        <p:grpSp>
          <p:nvGrpSpPr>
            <p:cNvPr id="242" name="Grupp 241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44" name="Rektangel 243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45" name="Ellips 244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43" name="textruta 242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46" name="Grupp 245"/>
          <p:cNvGrpSpPr/>
          <p:nvPr/>
        </p:nvGrpSpPr>
        <p:grpSpPr>
          <a:xfrm>
            <a:off x="5987430" y="3457615"/>
            <a:ext cx="263167" cy="227795"/>
            <a:chOff x="3470177" y="2637898"/>
            <a:chExt cx="263167" cy="227795"/>
          </a:xfrm>
        </p:grpSpPr>
        <p:grpSp>
          <p:nvGrpSpPr>
            <p:cNvPr id="247" name="Grupp 246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49" name="Rektangel 248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50" name="Ellips 249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48" name="textruta 247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51" name="Grupp 250"/>
          <p:cNvGrpSpPr/>
          <p:nvPr/>
        </p:nvGrpSpPr>
        <p:grpSpPr>
          <a:xfrm>
            <a:off x="6124010" y="3644538"/>
            <a:ext cx="263167" cy="227795"/>
            <a:chOff x="3470177" y="2637898"/>
            <a:chExt cx="263167" cy="227795"/>
          </a:xfrm>
        </p:grpSpPr>
        <p:grpSp>
          <p:nvGrpSpPr>
            <p:cNvPr id="252" name="Grupp 251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54" name="Rektangel 253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55" name="Ellips 254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53" name="textruta 252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56" name="Grupp 255"/>
          <p:cNvGrpSpPr/>
          <p:nvPr/>
        </p:nvGrpSpPr>
        <p:grpSpPr>
          <a:xfrm>
            <a:off x="5890533" y="3669064"/>
            <a:ext cx="263167" cy="227795"/>
            <a:chOff x="3470177" y="2637898"/>
            <a:chExt cx="263167" cy="227795"/>
          </a:xfrm>
        </p:grpSpPr>
        <p:grpSp>
          <p:nvGrpSpPr>
            <p:cNvPr id="257" name="Grupp 256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59" name="Rektangel 258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60" name="Ellips 259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58" name="textruta 257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61" name="Grupp 260"/>
          <p:cNvGrpSpPr/>
          <p:nvPr/>
        </p:nvGrpSpPr>
        <p:grpSpPr>
          <a:xfrm>
            <a:off x="5700589" y="3446800"/>
            <a:ext cx="263167" cy="227795"/>
            <a:chOff x="3470177" y="2637898"/>
            <a:chExt cx="263167" cy="227795"/>
          </a:xfrm>
        </p:grpSpPr>
        <p:grpSp>
          <p:nvGrpSpPr>
            <p:cNvPr id="262" name="Grupp 261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64" name="Rektangel 263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65" name="Ellips 264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63" name="textruta 262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66" name="Grupp 265"/>
          <p:cNvGrpSpPr/>
          <p:nvPr/>
        </p:nvGrpSpPr>
        <p:grpSpPr>
          <a:xfrm>
            <a:off x="5583442" y="3644538"/>
            <a:ext cx="263167" cy="227795"/>
            <a:chOff x="3470177" y="2637898"/>
            <a:chExt cx="263167" cy="227795"/>
          </a:xfrm>
        </p:grpSpPr>
        <p:grpSp>
          <p:nvGrpSpPr>
            <p:cNvPr id="267" name="Grupp 266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69" name="Rektangel 268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70" name="Ellips 269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68" name="textruta 267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71" name="Grupp 270"/>
          <p:cNvGrpSpPr/>
          <p:nvPr/>
        </p:nvGrpSpPr>
        <p:grpSpPr>
          <a:xfrm>
            <a:off x="6428402" y="3844086"/>
            <a:ext cx="263167" cy="227795"/>
            <a:chOff x="3470177" y="2637898"/>
            <a:chExt cx="263167" cy="227795"/>
          </a:xfrm>
        </p:grpSpPr>
        <p:grpSp>
          <p:nvGrpSpPr>
            <p:cNvPr id="272" name="Grupp 271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74" name="Rektangel 273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75" name="Ellips 274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73" name="textruta 272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76" name="Grupp 275"/>
          <p:cNvGrpSpPr/>
          <p:nvPr/>
        </p:nvGrpSpPr>
        <p:grpSpPr>
          <a:xfrm>
            <a:off x="6508122" y="2945247"/>
            <a:ext cx="263167" cy="227795"/>
            <a:chOff x="3470177" y="2637898"/>
            <a:chExt cx="263167" cy="227795"/>
          </a:xfrm>
        </p:grpSpPr>
        <p:grpSp>
          <p:nvGrpSpPr>
            <p:cNvPr id="277" name="Grupp 276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79" name="Rektangel 278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80" name="Ellips 279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78" name="textruta 277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81" name="Grupp 280"/>
          <p:cNvGrpSpPr/>
          <p:nvPr/>
        </p:nvGrpSpPr>
        <p:grpSpPr>
          <a:xfrm>
            <a:off x="5418658" y="2992631"/>
            <a:ext cx="263167" cy="227795"/>
            <a:chOff x="3470177" y="2637898"/>
            <a:chExt cx="263167" cy="227795"/>
          </a:xfrm>
        </p:grpSpPr>
        <p:grpSp>
          <p:nvGrpSpPr>
            <p:cNvPr id="282" name="Grupp 281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84" name="Rektangel 283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85" name="Ellips 284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83" name="textruta 282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86" name="Grupp 285"/>
          <p:cNvGrpSpPr/>
          <p:nvPr/>
        </p:nvGrpSpPr>
        <p:grpSpPr>
          <a:xfrm>
            <a:off x="6753532" y="3662457"/>
            <a:ext cx="263167" cy="227795"/>
            <a:chOff x="3470177" y="2637898"/>
            <a:chExt cx="263167" cy="227795"/>
          </a:xfrm>
        </p:grpSpPr>
        <p:grpSp>
          <p:nvGrpSpPr>
            <p:cNvPr id="287" name="Grupp 286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89" name="Rektangel 288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90" name="Ellips 289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88" name="textruta 287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91" name="Grupp 290"/>
          <p:cNvGrpSpPr/>
          <p:nvPr/>
        </p:nvGrpSpPr>
        <p:grpSpPr>
          <a:xfrm>
            <a:off x="5011692" y="2598015"/>
            <a:ext cx="263167" cy="227795"/>
            <a:chOff x="3470177" y="2637898"/>
            <a:chExt cx="263167" cy="227795"/>
          </a:xfrm>
        </p:grpSpPr>
        <p:grpSp>
          <p:nvGrpSpPr>
            <p:cNvPr id="292" name="Grupp 291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94" name="Rektangel 293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95" name="Ellips 294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93" name="textruta 292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96" name="Grupp 295"/>
          <p:cNvGrpSpPr/>
          <p:nvPr/>
        </p:nvGrpSpPr>
        <p:grpSpPr>
          <a:xfrm>
            <a:off x="5170238" y="2988049"/>
            <a:ext cx="263167" cy="227795"/>
            <a:chOff x="3470177" y="2637898"/>
            <a:chExt cx="263167" cy="227795"/>
          </a:xfrm>
        </p:grpSpPr>
        <p:grpSp>
          <p:nvGrpSpPr>
            <p:cNvPr id="297" name="Grupp 296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99" name="Rektangel 298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300" name="Ellips 299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98" name="textruta 297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301" name="Grupp 300"/>
          <p:cNvGrpSpPr/>
          <p:nvPr/>
        </p:nvGrpSpPr>
        <p:grpSpPr>
          <a:xfrm>
            <a:off x="4463186" y="2751463"/>
            <a:ext cx="263167" cy="215915"/>
            <a:chOff x="1259632" y="4509120"/>
            <a:chExt cx="425304" cy="347935"/>
          </a:xfrm>
        </p:grpSpPr>
        <p:sp>
          <p:nvSpPr>
            <p:cNvPr id="302" name="Rektangel 30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03" name="Rak 30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4" name="Rak 30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5" name="Rak 304"/>
            <p:cNvCxnSpPr>
              <a:stCxn id="30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6" name="Grupp 305"/>
          <p:cNvGrpSpPr/>
          <p:nvPr/>
        </p:nvGrpSpPr>
        <p:grpSpPr>
          <a:xfrm>
            <a:off x="5480514" y="2186447"/>
            <a:ext cx="263167" cy="215915"/>
            <a:chOff x="1259632" y="4509120"/>
            <a:chExt cx="425304" cy="347935"/>
          </a:xfrm>
        </p:grpSpPr>
        <p:sp>
          <p:nvSpPr>
            <p:cNvPr id="307" name="Rektangel 30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08" name="Rak 30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9" name="Rak 30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0" name="Rak 309"/>
            <p:cNvCxnSpPr>
              <a:stCxn id="30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1" name="Grupp 310"/>
          <p:cNvGrpSpPr/>
          <p:nvPr/>
        </p:nvGrpSpPr>
        <p:grpSpPr>
          <a:xfrm>
            <a:off x="5108787" y="1997589"/>
            <a:ext cx="263167" cy="215915"/>
            <a:chOff x="1259632" y="4509120"/>
            <a:chExt cx="425304" cy="347935"/>
          </a:xfrm>
        </p:grpSpPr>
        <p:sp>
          <p:nvSpPr>
            <p:cNvPr id="312" name="Rektangel 31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13" name="Rak 31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4" name="Rak 31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5" name="Rak 314"/>
            <p:cNvCxnSpPr>
              <a:stCxn id="31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6" name="Grupp 315"/>
          <p:cNvGrpSpPr/>
          <p:nvPr/>
        </p:nvGrpSpPr>
        <p:grpSpPr>
          <a:xfrm>
            <a:off x="5221599" y="2189618"/>
            <a:ext cx="263167" cy="215915"/>
            <a:chOff x="1259632" y="4509120"/>
            <a:chExt cx="425304" cy="347935"/>
          </a:xfrm>
        </p:grpSpPr>
        <p:sp>
          <p:nvSpPr>
            <p:cNvPr id="317" name="Rektangel 31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18" name="Rak 31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9" name="Rak 31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0" name="Rak 319"/>
            <p:cNvCxnSpPr>
              <a:stCxn id="31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21" name="Grupp 320"/>
          <p:cNvGrpSpPr/>
          <p:nvPr/>
        </p:nvGrpSpPr>
        <p:grpSpPr>
          <a:xfrm>
            <a:off x="6316340" y="2399790"/>
            <a:ext cx="263167" cy="215915"/>
            <a:chOff x="1259632" y="4509120"/>
            <a:chExt cx="425304" cy="347935"/>
          </a:xfrm>
        </p:grpSpPr>
        <p:sp>
          <p:nvSpPr>
            <p:cNvPr id="322" name="Rektangel 32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23" name="Rak 32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4" name="Rak 32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5" name="Rak 324"/>
            <p:cNvCxnSpPr>
              <a:stCxn id="32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26" name="Grupp 325"/>
          <p:cNvGrpSpPr/>
          <p:nvPr/>
        </p:nvGrpSpPr>
        <p:grpSpPr>
          <a:xfrm>
            <a:off x="5944992" y="2193386"/>
            <a:ext cx="263167" cy="215915"/>
            <a:chOff x="1259632" y="4509120"/>
            <a:chExt cx="425304" cy="347935"/>
          </a:xfrm>
        </p:grpSpPr>
        <p:sp>
          <p:nvSpPr>
            <p:cNvPr id="327" name="Rektangel 32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28" name="Rak 32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9" name="Rak 32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0" name="Rak 329"/>
            <p:cNvCxnSpPr>
              <a:stCxn id="32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31" name="Grupp 330"/>
          <p:cNvGrpSpPr/>
          <p:nvPr/>
        </p:nvGrpSpPr>
        <p:grpSpPr>
          <a:xfrm>
            <a:off x="7139746" y="2607156"/>
            <a:ext cx="263167" cy="215915"/>
            <a:chOff x="1259632" y="4509120"/>
            <a:chExt cx="425304" cy="347935"/>
          </a:xfrm>
        </p:grpSpPr>
        <p:sp>
          <p:nvSpPr>
            <p:cNvPr id="332" name="Rektangel 33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33" name="Rak 33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4" name="Rak 33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5" name="Rak 334"/>
            <p:cNvCxnSpPr>
              <a:stCxn id="33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36" name="Grupp 335"/>
          <p:cNvGrpSpPr/>
          <p:nvPr/>
        </p:nvGrpSpPr>
        <p:grpSpPr>
          <a:xfrm>
            <a:off x="7268916" y="2384858"/>
            <a:ext cx="263167" cy="215915"/>
            <a:chOff x="1259632" y="4509120"/>
            <a:chExt cx="425304" cy="347935"/>
          </a:xfrm>
        </p:grpSpPr>
        <p:sp>
          <p:nvSpPr>
            <p:cNvPr id="337" name="Rektangel 33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38" name="Rak 33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9" name="Rak 33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0" name="Rak 339"/>
            <p:cNvCxnSpPr>
              <a:stCxn id="33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1" name="Grupp 340"/>
          <p:cNvGrpSpPr/>
          <p:nvPr/>
        </p:nvGrpSpPr>
        <p:grpSpPr>
          <a:xfrm>
            <a:off x="5220515" y="3001722"/>
            <a:ext cx="263167" cy="215915"/>
            <a:chOff x="1259632" y="4509120"/>
            <a:chExt cx="425304" cy="347935"/>
          </a:xfrm>
        </p:grpSpPr>
        <p:sp>
          <p:nvSpPr>
            <p:cNvPr id="342" name="Rektangel 34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43" name="Rak 34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4" name="Rak 34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5" name="Rak 344"/>
            <p:cNvCxnSpPr>
              <a:stCxn id="34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6" name="Grupp 345"/>
          <p:cNvGrpSpPr/>
          <p:nvPr/>
        </p:nvGrpSpPr>
        <p:grpSpPr>
          <a:xfrm>
            <a:off x="7492750" y="3215844"/>
            <a:ext cx="263167" cy="215915"/>
            <a:chOff x="1259632" y="4509120"/>
            <a:chExt cx="425304" cy="347935"/>
          </a:xfrm>
        </p:grpSpPr>
        <p:sp>
          <p:nvSpPr>
            <p:cNvPr id="347" name="Rektangel 34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48" name="Rak 34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9" name="Rak 34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0" name="Rak 349"/>
            <p:cNvCxnSpPr>
              <a:stCxn id="34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1" name="Grupp 350"/>
          <p:cNvGrpSpPr/>
          <p:nvPr/>
        </p:nvGrpSpPr>
        <p:grpSpPr>
          <a:xfrm>
            <a:off x="6977522" y="2399790"/>
            <a:ext cx="263167" cy="215915"/>
            <a:chOff x="1259632" y="4509120"/>
            <a:chExt cx="425304" cy="347935"/>
          </a:xfrm>
        </p:grpSpPr>
        <p:sp>
          <p:nvSpPr>
            <p:cNvPr id="352" name="Rektangel 35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53" name="Rak 35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4" name="Rak 35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5" name="Rak 354"/>
            <p:cNvCxnSpPr>
              <a:stCxn id="35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6" name="Grupp 355"/>
          <p:cNvGrpSpPr/>
          <p:nvPr/>
        </p:nvGrpSpPr>
        <p:grpSpPr>
          <a:xfrm>
            <a:off x="5807972" y="3210945"/>
            <a:ext cx="263167" cy="215915"/>
            <a:chOff x="1259632" y="4509120"/>
            <a:chExt cx="425304" cy="347935"/>
          </a:xfrm>
        </p:grpSpPr>
        <p:sp>
          <p:nvSpPr>
            <p:cNvPr id="357" name="Rektangel 35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58" name="Rak 35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9" name="Rak 35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0" name="Rak 359"/>
            <p:cNvCxnSpPr>
              <a:stCxn id="35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61" name="Grupp 360"/>
          <p:cNvGrpSpPr/>
          <p:nvPr/>
        </p:nvGrpSpPr>
        <p:grpSpPr>
          <a:xfrm>
            <a:off x="991241" y="4849344"/>
            <a:ext cx="263167" cy="215915"/>
            <a:chOff x="1259632" y="4509120"/>
            <a:chExt cx="425304" cy="347935"/>
          </a:xfrm>
        </p:grpSpPr>
        <p:sp>
          <p:nvSpPr>
            <p:cNvPr id="362" name="Rektangel 36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63" name="Rak 36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4" name="Rak 36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5" name="Rak 364"/>
            <p:cNvCxnSpPr>
              <a:stCxn id="36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66" name="Grupp 365"/>
          <p:cNvGrpSpPr/>
          <p:nvPr/>
        </p:nvGrpSpPr>
        <p:grpSpPr>
          <a:xfrm>
            <a:off x="4951714" y="2208204"/>
            <a:ext cx="263167" cy="215915"/>
            <a:chOff x="1259632" y="4509120"/>
            <a:chExt cx="425304" cy="347935"/>
          </a:xfrm>
        </p:grpSpPr>
        <p:sp>
          <p:nvSpPr>
            <p:cNvPr id="367" name="Rektangel 36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68" name="Rak 36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9" name="Rak 36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0" name="Rak 369"/>
            <p:cNvCxnSpPr>
              <a:stCxn id="36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71" name="Grupp 370"/>
          <p:cNvGrpSpPr/>
          <p:nvPr/>
        </p:nvGrpSpPr>
        <p:grpSpPr>
          <a:xfrm>
            <a:off x="4514686" y="2585369"/>
            <a:ext cx="263167" cy="215915"/>
            <a:chOff x="1259632" y="4509120"/>
            <a:chExt cx="425304" cy="347935"/>
          </a:xfrm>
        </p:grpSpPr>
        <p:sp>
          <p:nvSpPr>
            <p:cNvPr id="372" name="Rektangel 37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73" name="Rak 37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4" name="Rak 37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5" name="Rak 374"/>
            <p:cNvCxnSpPr>
              <a:stCxn id="37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76" name="Grupp 375"/>
          <p:cNvGrpSpPr/>
          <p:nvPr/>
        </p:nvGrpSpPr>
        <p:grpSpPr>
          <a:xfrm>
            <a:off x="3682147" y="1235839"/>
            <a:ext cx="263167" cy="215915"/>
            <a:chOff x="1259632" y="4509120"/>
            <a:chExt cx="425304" cy="347935"/>
          </a:xfrm>
        </p:grpSpPr>
        <p:sp>
          <p:nvSpPr>
            <p:cNvPr id="377" name="Rektangel 37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78" name="Rak 37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9" name="Rak 37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0" name="Rak 379"/>
            <p:cNvCxnSpPr>
              <a:stCxn id="37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1" name="Grupp 380"/>
          <p:cNvGrpSpPr/>
          <p:nvPr/>
        </p:nvGrpSpPr>
        <p:grpSpPr>
          <a:xfrm>
            <a:off x="6076032" y="3215844"/>
            <a:ext cx="263167" cy="215915"/>
            <a:chOff x="1259632" y="4509120"/>
            <a:chExt cx="425304" cy="347935"/>
          </a:xfrm>
        </p:grpSpPr>
        <p:sp>
          <p:nvSpPr>
            <p:cNvPr id="382" name="Rektangel 38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83" name="Rak 38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4" name="Rak 38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5" name="Rak 384"/>
            <p:cNvCxnSpPr>
              <a:stCxn id="38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6" name="Grupp 385"/>
          <p:cNvGrpSpPr/>
          <p:nvPr/>
        </p:nvGrpSpPr>
        <p:grpSpPr>
          <a:xfrm>
            <a:off x="3209919" y="1549186"/>
            <a:ext cx="263167" cy="215915"/>
            <a:chOff x="1259632" y="4509120"/>
            <a:chExt cx="425304" cy="347935"/>
          </a:xfrm>
        </p:grpSpPr>
        <p:sp>
          <p:nvSpPr>
            <p:cNvPr id="387" name="Rektangel 38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88" name="Rak 38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9" name="Rak 38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0" name="Rak 389"/>
            <p:cNvCxnSpPr>
              <a:stCxn id="38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91" name="Grupp 390"/>
          <p:cNvGrpSpPr/>
          <p:nvPr/>
        </p:nvGrpSpPr>
        <p:grpSpPr>
          <a:xfrm>
            <a:off x="3740037" y="1221283"/>
            <a:ext cx="263167" cy="215915"/>
            <a:chOff x="1259632" y="4509120"/>
            <a:chExt cx="425304" cy="347935"/>
          </a:xfrm>
        </p:grpSpPr>
        <p:sp>
          <p:nvSpPr>
            <p:cNvPr id="392" name="Rektangel 39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93" name="Rak 39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4" name="Rak 39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5" name="Rak 394"/>
            <p:cNvCxnSpPr>
              <a:stCxn id="39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96" name="Grupp 395"/>
          <p:cNvGrpSpPr/>
          <p:nvPr/>
        </p:nvGrpSpPr>
        <p:grpSpPr>
          <a:xfrm>
            <a:off x="1807676" y="4907723"/>
            <a:ext cx="263167" cy="215915"/>
            <a:chOff x="1259632" y="4509120"/>
            <a:chExt cx="425304" cy="347935"/>
          </a:xfrm>
        </p:grpSpPr>
        <p:sp>
          <p:nvSpPr>
            <p:cNvPr id="397" name="Rektangel 39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98" name="Rak 39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9" name="Rak 39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0" name="Rak 399"/>
            <p:cNvCxnSpPr>
              <a:stCxn id="39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01" name="Grupp 400"/>
          <p:cNvGrpSpPr/>
          <p:nvPr/>
        </p:nvGrpSpPr>
        <p:grpSpPr>
          <a:xfrm>
            <a:off x="8497713" y="2407909"/>
            <a:ext cx="263167" cy="215915"/>
            <a:chOff x="1259632" y="4509120"/>
            <a:chExt cx="425304" cy="347935"/>
          </a:xfrm>
        </p:grpSpPr>
        <p:sp>
          <p:nvSpPr>
            <p:cNvPr id="402" name="Rektangel 40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03" name="Rak 40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4" name="Rak 40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5" name="Rak 404"/>
            <p:cNvCxnSpPr>
              <a:stCxn id="40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06" name="Grupp 405"/>
          <p:cNvGrpSpPr/>
          <p:nvPr/>
        </p:nvGrpSpPr>
        <p:grpSpPr>
          <a:xfrm>
            <a:off x="7020653" y="2343602"/>
            <a:ext cx="263167" cy="215915"/>
            <a:chOff x="1259632" y="4509120"/>
            <a:chExt cx="425304" cy="347935"/>
          </a:xfrm>
        </p:grpSpPr>
        <p:sp>
          <p:nvSpPr>
            <p:cNvPr id="407" name="Rektangel 40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08" name="Rak 40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9" name="Rak 40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0" name="Rak 409"/>
            <p:cNvCxnSpPr>
              <a:stCxn id="40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11" name="Grupp 410"/>
          <p:cNvGrpSpPr/>
          <p:nvPr/>
        </p:nvGrpSpPr>
        <p:grpSpPr>
          <a:xfrm>
            <a:off x="7335225" y="2366874"/>
            <a:ext cx="263167" cy="215915"/>
            <a:chOff x="1259632" y="4509120"/>
            <a:chExt cx="425304" cy="347935"/>
          </a:xfrm>
        </p:grpSpPr>
        <p:sp>
          <p:nvSpPr>
            <p:cNvPr id="412" name="Rektangel 41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13" name="Rak 41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4" name="Rak 41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5" name="Rak 414"/>
            <p:cNvCxnSpPr>
              <a:stCxn id="41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16" name="Grupp 415"/>
          <p:cNvGrpSpPr/>
          <p:nvPr/>
        </p:nvGrpSpPr>
        <p:grpSpPr>
          <a:xfrm>
            <a:off x="6416659" y="2602100"/>
            <a:ext cx="263167" cy="215915"/>
            <a:chOff x="1259632" y="4509120"/>
            <a:chExt cx="425304" cy="347935"/>
          </a:xfrm>
        </p:grpSpPr>
        <p:sp>
          <p:nvSpPr>
            <p:cNvPr id="417" name="Rektangel 41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18" name="Rak 41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9" name="Rak 41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0" name="Rak 419"/>
            <p:cNvCxnSpPr>
              <a:stCxn id="41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21" name="Grupp 420"/>
          <p:cNvGrpSpPr/>
          <p:nvPr/>
        </p:nvGrpSpPr>
        <p:grpSpPr>
          <a:xfrm>
            <a:off x="7179999" y="3366138"/>
            <a:ext cx="263167" cy="231187"/>
            <a:chOff x="3821693" y="2436987"/>
            <a:chExt cx="263167" cy="231187"/>
          </a:xfrm>
        </p:grpSpPr>
        <p:grpSp>
          <p:nvGrpSpPr>
            <p:cNvPr id="422" name="Grupp 421"/>
            <p:cNvGrpSpPr/>
            <p:nvPr/>
          </p:nvGrpSpPr>
          <p:grpSpPr>
            <a:xfrm>
              <a:off x="3821693" y="2489433"/>
              <a:ext cx="263167" cy="178741"/>
              <a:chOff x="3821693" y="2489433"/>
              <a:chExt cx="263167" cy="178741"/>
            </a:xfrm>
          </p:grpSpPr>
          <p:sp>
            <p:nvSpPr>
              <p:cNvPr id="424" name="Rektangel 423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425" name="Ellips 424"/>
              <p:cNvSpPr/>
              <p:nvPr/>
            </p:nvSpPr>
            <p:spPr>
              <a:xfrm>
                <a:off x="3881886" y="2546719"/>
                <a:ext cx="146978" cy="67411"/>
              </a:xfrm>
              <a:prstGeom prst="ellips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423" name="textruta 422"/>
            <p:cNvSpPr txBox="1"/>
            <p:nvPr/>
          </p:nvSpPr>
          <p:spPr>
            <a:xfrm>
              <a:off x="3909893" y="2436987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426" name="Grupp 425"/>
          <p:cNvGrpSpPr/>
          <p:nvPr/>
        </p:nvGrpSpPr>
        <p:grpSpPr>
          <a:xfrm>
            <a:off x="8391395" y="2208204"/>
            <a:ext cx="263167" cy="231187"/>
            <a:chOff x="3821693" y="2436987"/>
            <a:chExt cx="263167" cy="231187"/>
          </a:xfrm>
        </p:grpSpPr>
        <p:grpSp>
          <p:nvGrpSpPr>
            <p:cNvPr id="427" name="Grupp 426"/>
            <p:cNvGrpSpPr/>
            <p:nvPr/>
          </p:nvGrpSpPr>
          <p:grpSpPr>
            <a:xfrm>
              <a:off x="3821693" y="2489433"/>
              <a:ext cx="263167" cy="178741"/>
              <a:chOff x="3821693" y="2489433"/>
              <a:chExt cx="263167" cy="178741"/>
            </a:xfrm>
          </p:grpSpPr>
          <p:sp>
            <p:nvSpPr>
              <p:cNvPr id="429" name="Rektangel 428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430" name="Ellips 429"/>
              <p:cNvSpPr/>
              <p:nvPr/>
            </p:nvSpPr>
            <p:spPr>
              <a:xfrm>
                <a:off x="3881886" y="2546719"/>
                <a:ext cx="146978" cy="67411"/>
              </a:xfrm>
              <a:prstGeom prst="ellips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428" name="textruta 427"/>
            <p:cNvSpPr txBox="1"/>
            <p:nvPr/>
          </p:nvSpPr>
          <p:spPr>
            <a:xfrm>
              <a:off x="3909893" y="2436987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431" name="Grupp 430"/>
          <p:cNvGrpSpPr/>
          <p:nvPr/>
        </p:nvGrpSpPr>
        <p:grpSpPr>
          <a:xfrm>
            <a:off x="7421089" y="3437170"/>
            <a:ext cx="263167" cy="215915"/>
            <a:chOff x="3851920" y="2162069"/>
            <a:chExt cx="263167" cy="215915"/>
          </a:xfrm>
        </p:grpSpPr>
        <p:grpSp>
          <p:nvGrpSpPr>
            <p:cNvPr id="432" name="Grupp 431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436" name="Rektangel 435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437" name="Rak 436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8" name="Rak 437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9" name="Rak 438"/>
              <p:cNvCxnSpPr>
                <a:stCxn id="436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33" name="Grupp 432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434" name="Båge 433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435" name="Båge 434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440" name="Grupp 439"/>
          <p:cNvGrpSpPr/>
          <p:nvPr/>
        </p:nvGrpSpPr>
        <p:grpSpPr>
          <a:xfrm>
            <a:off x="6863858" y="2615705"/>
            <a:ext cx="263167" cy="215915"/>
            <a:chOff x="3851920" y="2162069"/>
            <a:chExt cx="263167" cy="215915"/>
          </a:xfrm>
        </p:grpSpPr>
        <p:grpSp>
          <p:nvGrpSpPr>
            <p:cNvPr id="441" name="Grupp 440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445" name="Rektangel 444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446" name="Rak 445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7" name="Rak 446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8" name="Rak 447"/>
              <p:cNvCxnSpPr>
                <a:stCxn id="445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42" name="Grupp 441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443" name="Båge 442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444" name="Båge 443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449" name="Grupp 448"/>
          <p:cNvGrpSpPr/>
          <p:nvPr/>
        </p:nvGrpSpPr>
        <p:grpSpPr>
          <a:xfrm>
            <a:off x="5083297" y="2571026"/>
            <a:ext cx="263167" cy="215915"/>
            <a:chOff x="3851920" y="2162069"/>
            <a:chExt cx="263167" cy="215915"/>
          </a:xfrm>
        </p:grpSpPr>
        <p:grpSp>
          <p:nvGrpSpPr>
            <p:cNvPr id="450" name="Grupp 449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454" name="Rektangel 453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455" name="Rak 454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6" name="Rak 455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7" name="Rak 456"/>
              <p:cNvCxnSpPr>
                <a:stCxn id="454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51" name="Grupp 450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452" name="Båge 451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453" name="Båge 452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458" name="Grupp 457"/>
          <p:cNvGrpSpPr/>
          <p:nvPr/>
        </p:nvGrpSpPr>
        <p:grpSpPr>
          <a:xfrm>
            <a:off x="4920113" y="2187529"/>
            <a:ext cx="263167" cy="215915"/>
            <a:chOff x="3851920" y="2162069"/>
            <a:chExt cx="263167" cy="215915"/>
          </a:xfrm>
        </p:grpSpPr>
        <p:grpSp>
          <p:nvGrpSpPr>
            <p:cNvPr id="459" name="Grupp 458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463" name="Rektangel 462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464" name="Rak 463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5" name="Rak 464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6" name="Rak 465"/>
              <p:cNvCxnSpPr>
                <a:stCxn id="463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60" name="Grupp 459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461" name="Båge 460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462" name="Båge 461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467" name="Grupp 466"/>
          <p:cNvGrpSpPr/>
          <p:nvPr/>
        </p:nvGrpSpPr>
        <p:grpSpPr>
          <a:xfrm>
            <a:off x="7120654" y="3834210"/>
            <a:ext cx="263167" cy="215915"/>
            <a:chOff x="3851920" y="2162069"/>
            <a:chExt cx="263167" cy="215915"/>
          </a:xfrm>
        </p:grpSpPr>
        <p:grpSp>
          <p:nvGrpSpPr>
            <p:cNvPr id="468" name="Grupp 467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472" name="Rektangel 471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473" name="Rak 472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4" name="Rak 473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5" name="Rak 474"/>
              <p:cNvCxnSpPr>
                <a:stCxn id="472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69" name="Grupp 468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470" name="Båge 469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471" name="Båge 470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476" name="Grupp 475"/>
          <p:cNvGrpSpPr/>
          <p:nvPr/>
        </p:nvGrpSpPr>
        <p:grpSpPr>
          <a:xfrm>
            <a:off x="6993377" y="4025215"/>
            <a:ext cx="263167" cy="215915"/>
            <a:chOff x="3851920" y="2162069"/>
            <a:chExt cx="263167" cy="215915"/>
          </a:xfrm>
        </p:grpSpPr>
        <p:grpSp>
          <p:nvGrpSpPr>
            <p:cNvPr id="477" name="Grupp 476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481" name="Rektangel 480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482" name="Rak 481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3" name="Rak 482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4" name="Rak 483"/>
              <p:cNvCxnSpPr>
                <a:stCxn id="481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78" name="Grupp 477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479" name="Båge 478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480" name="Båge 479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485" name="Grupp 484"/>
          <p:cNvGrpSpPr/>
          <p:nvPr/>
        </p:nvGrpSpPr>
        <p:grpSpPr>
          <a:xfrm>
            <a:off x="6053173" y="2414224"/>
            <a:ext cx="263167" cy="215915"/>
            <a:chOff x="3851920" y="2162069"/>
            <a:chExt cx="263167" cy="215915"/>
          </a:xfrm>
        </p:grpSpPr>
        <p:grpSp>
          <p:nvGrpSpPr>
            <p:cNvPr id="486" name="Grupp 485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490" name="Rektangel 489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491" name="Rak 490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2" name="Rak 491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3" name="Rak 492"/>
              <p:cNvCxnSpPr>
                <a:stCxn id="490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87" name="Grupp 486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488" name="Båge 487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489" name="Båge 488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494" name="Grupp 493"/>
          <p:cNvGrpSpPr/>
          <p:nvPr/>
        </p:nvGrpSpPr>
        <p:grpSpPr>
          <a:xfrm>
            <a:off x="6472608" y="2980151"/>
            <a:ext cx="263167" cy="215915"/>
            <a:chOff x="3851920" y="2162069"/>
            <a:chExt cx="263167" cy="215915"/>
          </a:xfrm>
        </p:grpSpPr>
        <p:grpSp>
          <p:nvGrpSpPr>
            <p:cNvPr id="495" name="Grupp 494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499" name="Rektangel 498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500" name="Rak 499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1" name="Rak 500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2" name="Rak 501"/>
              <p:cNvCxnSpPr>
                <a:stCxn id="499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96" name="Grupp 495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497" name="Båge 496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498" name="Båge 497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503" name="Grupp 502"/>
          <p:cNvGrpSpPr/>
          <p:nvPr/>
        </p:nvGrpSpPr>
        <p:grpSpPr>
          <a:xfrm>
            <a:off x="8320004" y="2419889"/>
            <a:ext cx="263167" cy="215915"/>
            <a:chOff x="1259632" y="4509120"/>
            <a:chExt cx="425304" cy="347935"/>
          </a:xfrm>
        </p:grpSpPr>
        <p:sp>
          <p:nvSpPr>
            <p:cNvPr id="504" name="Rektangel 50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05" name="Rak 50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6" name="Rak 50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7" name="Rak 506"/>
            <p:cNvCxnSpPr>
              <a:stCxn id="504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08" name="Grupp 507"/>
          <p:cNvGrpSpPr/>
          <p:nvPr/>
        </p:nvGrpSpPr>
        <p:grpSpPr>
          <a:xfrm>
            <a:off x="8215370" y="1990876"/>
            <a:ext cx="263167" cy="215915"/>
            <a:chOff x="1259632" y="4509120"/>
            <a:chExt cx="425304" cy="347935"/>
          </a:xfrm>
        </p:grpSpPr>
        <p:sp>
          <p:nvSpPr>
            <p:cNvPr id="509" name="Rektangel 50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10" name="Rak 50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1" name="Rak 51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2" name="Rak 511"/>
            <p:cNvCxnSpPr>
              <a:stCxn id="509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13" name="Grupp 512"/>
          <p:cNvGrpSpPr/>
          <p:nvPr/>
        </p:nvGrpSpPr>
        <p:grpSpPr>
          <a:xfrm>
            <a:off x="8084488" y="2186447"/>
            <a:ext cx="263167" cy="215915"/>
            <a:chOff x="1259632" y="4509120"/>
            <a:chExt cx="425304" cy="347935"/>
          </a:xfrm>
        </p:grpSpPr>
        <p:sp>
          <p:nvSpPr>
            <p:cNvPr id="514" name="Rektangel 51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15" name="Rak 51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6" name="Rak 51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7" name="Rak 516"/>
            <p:cNvCxnSpPr>
              <a:stCxn id="514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18" name="Grupp 517"/>
          <p:cNvGrpSpPr/>
          <p:nvPr/>
        </p:nvGrpSpPr>
        <p:grpSpPr>
          <a:xfrm>
            <a:off x="8114956" y="2165053"/>
            <a:ext cx="263167" cy="215915"/>
            <a:chOff x="1259632" y="4509120"/>
            <a:chExt cx="425304" cy="347935"/>
          </a:xfrm>
        </p:grpSpPr>
        <p:sp>
          <p:nvSpPr>
            <p:cNvPr id="519" name="Rektangel 51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20" name="Rak 51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1" name="Rak 52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2" name="Rak 521"/>
            <p:cNvCxnSpPr>
              <a:stCxn id="519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23" name="Grupp 522"/>
          <p:cNvGrpSpPr/>
          <p:nvPr/>
        </p:nvGrpSpPr>
        <p:grpSpPr>
          <a:xfrm>
            <a:off x="8234341" y="2432973"/>
            <a:ext cx="263167" cy="215915"/>
            <a:chOff x="1259632" y="4509120"/>
            <a:chExt cx="425304" cy="347935"/>
          </a:xfrm>
        </p:grpSpPr>
        <p:sp>
          <p:nvSpPr>
            <p:cNvPr id="524" name="Rektangel 52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25" name="Rak 52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6" name="Rak 52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7" name="Rak 526"/>
            <p:cNvCxnSpPr>
              <a:stCxn id="524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28" name="Grupp 527"/>
          <p:cNvGrpSpPr/>
          <p:nvPr/>
        </p:nvGrpSpPr>
        <p:grpSpPr>
          <a:xfrm>
            <a:off x="8497508" y="1979922"/>
            <a:ext cx="263167" cy="215915"/>
            <a:chOff x="1259632" y="4509120"/>
            <a:chExt cx="425304" cy="347935"/>
          </a:xfrm>
        </p:grpSpPr>
        <p:sp>
          <p:nvSpPr>
            <p:cNvPr id="529" name="Rektangel 52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30" name="Rak 52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1" name="Rak 53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2" name="Rak 531"/>
            <p:cNvCxnSpPr>
              <a:stCxn id="529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33" name="Grupp 532"/>
          <p:cNvGrpSpPr/>
          <p:nvPr/>
        </p:nvGrpSpPr>
        <p:grpSpPr>
          <a:xfrm>
            <a:off x="8234546" y="1977471"/>
            <a:ext cx="263167" cy="215915"/>
            <a:chOff x="1259632" y="4509120"/>
            <a:chExt cx="425304" cy="347935"/>
          </a:xfrm>
        </p:grpSpPr>
        <p:sp>
          <p:nvSpPr>
            <p:cNvPr id="534" name="Rektangel 53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35" name="Rak 53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6" name="Rak 53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7" name="Rak 536"/>
            <p:cNvCxnSpPr>
              <a:stCxn id="534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38" name="Grupp 537"/>
          <p:cNvGrpSpPr/>
          <p:nvPr/>
        </p:nvGrpSpPr>
        <p:grpSpPr>
          <a:xfrm>
            <a:off x="8553206" y="2417533"/>
            <a:ext cx="263167" cy="215915"/>
            <a:chOff x="1259632" y="4509120"/>
            <a:chExt cx="425304" cy="347935"/>
          </a:xfrm>
        </p:grpSpPr>
        <p:sp>
          <p:nvSpPr>
            <p:cNvPr id="539" name="Rektangel 53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40" name="Rak 53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1" name="Rak 54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2" name="Rak 541"/>
            <p:cNvCxnSpPr>
              <a:stCxn id="539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43" name="Grupp 542"/>
          <p:cNvGrpSpPr/>
          <p:nvPr/>
        </p:nvGrpSpPr>
        <p:grpSpPr>
          <a:xfrm>
            <a:off x="8625451" y="2201825"/>
            <a:ext cx="263167" cy="215915"/>
            <a:chOff x="1259632" y="4509120"/>
            <a:chExt cx="425304" cy="347935"/>
          </a:xfrm>
        </p:grpSpPr>
        <p:sp>
          <p:nvSpPr>
            <p:cNvPr id="544" name="Rektangel 54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45" name="Rak 54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6" name="Rak 54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7" name="Rak 546"/>
            <p:cNvCxnSpPr>
              <a:stCxn id="544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48" name="Grupp 547"/>
          <p:cNvGrpSpPr/>
          <p:nvPr/>
        </p:nvGrpSpPr>
        <p:grpSpPr>
          <a:xfrm>
            <a:off x="8535830" y="1955305"/>
            <a:ext cx="263167" cy="227795"/>
            <a:chOff x="3470177" y="2637898"/>
            <a:chExt cx="263167" cy="227795"/>
          </a:xfrm>
        </p:grpSpPr>
        <p:grpSp>
          <p:nvGrpSpPr>
            <p:cNvPr id="549" name="Grupp 548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551" name="Rektangel 550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552" name="Ellips 551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550" name="textruta 549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553" name="Grupp 552"/>
          <p:cNvGrpSpPr/>
          <p:nvPr/>
        </p:nvGrpSpPr>
        <p:grpSpPr>
          <a:xfrm>
            <a:off x="8654562" y="2172084"/>
            <a:ext cx="263167" cy="227795"/>
            <a:chOff x="3470177" y="2637898"/>
            <a:chExt cx="263167" cy="227795"/>
          </a:xfrm>
        </p:grpSpPr>
        <p:grpSp>
          <p:nvGrpSpPr>
            <p:cNvPr id="554" name="Grupp 553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556" name="Rektangel 555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557" name="Ellips 556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555" name="textruta 554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sp>
        <p:nvSpPr>
          <p:cNvPr id="562" name="Explosion 1 561"/>
          <p:cNvSpPr/>
          <p:nvPr/>
        </p:nvSpPr>
        <p:spPr>
          <a:xfrm>
            <a:off x="3185145" y="1251284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566" name="Explosion 1 565"/>
          <p:cNvSpPr/>
          <p:nvPr/>
        </p:nvSpPr>
        <p:spPr>
          <a:xfrm>
            <a:off x="3664483" y="975438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576" name="Explosion 1 575"/>
          <p:cNvSpPr/>
          <p:nvPr/>
        </p:nvSpPr>
        <p:spPr>
          <a:xfrm>
            <a:off x="3466123" y="1385146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579" name="Explosion 1 578"/>
          <p:cNvSpPr/>
          <p:nvPr/>
        </p:nvSpPr>
        <p:spPr>
          <a:xfrm>
            <a:off x="3970896" y="938781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580" name="Explosion 1 579"/>
          <p:cNvSpPr/>
          <p:nvPr/>
        </p:nvSpPr>
        <p:spPr>
          <a:xfrm>
            <a:off x="3401169" y="1236763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" name="Rektangel 1"/>
          <p:cNvSpPr/>
          <p:nvPr/>
        </p:nvSpPr>
        <p:spPr>
          <a:xfrm>
            <a:off x="0" y="18311"/>
            <a:ext cx="2986990" cy="172838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sv-SE" sz="1400" dirty="0" smtClean="0"/>
              <a:t>Strong </a:t>
            </a:r>
            <a:r>
              <a:rPr lang="sv-SE" sz="1400" dirty="0" err="1" smtClean="0"/>
              <a:t>winds</a:t>
            </a:r>
            <a:r>
              <a:rPr lang="sv-SE" sz="1400" dirty="0" smtClean="0"/>
              <a:t> </a:t>
            </a:r>
            <a:r>
              <a:rPr lang="sv-SE" sz="1400" dirty="0" err="1" smtClean="0"/>
              <a:t>forces</a:t>
            </a:r>
            <a:r>
              <a:rPr lang="sv-SE" sz="1400" dirty="0" smtClean="0"/>
              <a:t> </a:t>
            </a:r>
            <a:r>
              <a:rPr lang="sv-SE" sz="1400" dirty="0" err="1" smtClean="0"/>
              <a:t>five</a:t>
            </a:r>
            <a:r>
              <a:rPr lang="sv-SE" sz="1400" dirty="0" smtClean="0"/>
              <a:t> </a:t>
            </a:r>
            <a:r>
              <a:rPr lang="sv-SE" sz="1400" dirty="0" err="1" smtClean="0"/>
              <a:t>drops</a:t>
            </a:r>
            <a:r>
              <a:rPr lang="sv-SE" sz="1400" dirty="0" smtClean="0"/>
              <a:t> </a:t>
            </a:r>
            <a:r>
              <a:rPr lang="sv-SE" sz="1400" dirty="0" err="1" smtClean="0"/>
              <a:t>to</a:t>
            </a:r>
            <a:r>
              <a:rPr lang="sv-SE" sz="1400" dirty="0" smtClean="0"/>
              <a:t> be </a:t>
            </a:r>
            <a:r>
              <a:rPr lang="sv-SE" sz="1400" dirty="0" err="1" smtClean="0"/>
              <a:t>aborted</a:t>
            </a:r>
            <a:r>
              <a:rPr lang="sv-SE" sz="1400" dirty="0" smtClean="0"/>
              <a:t>. The </a:t>
            </a:r>
            <a:r>
              <a:rPr lang="sv-SE" sz="1400" dirty="0" err="1"/>
              <a:t>first</a:t>
            </a:r>
            <a:r>
              <a:rPr lang="sv-SE" sz="1400" dirty="0"/>
              <a:t> </a:t>
            </a:r>
            <a:r>
              <a:rPr lang="sv-SE" sz="1400" dirty="0" err="1"/>
              <a:t>two</a:t>
            </a:r>
            <a:r>
              <a:rPr lang="sv-SE" sz="1400" dirty="0"/>
              <a:t> </a:t>
            </a:r>
            <a:r>
              <a:rPr lang="sv-SE" sz="1400" dirty="0" err="1"/>
              <a:t>reinforcement</a:t>
            </a:r>
            <a:r>
              <a:rPr lang="sv-SE" sz="1400" dirty="0"/>
              <a:t> </a:t>
            </a:r>
            <a:r>
              <a:rPr lang="sv-SE" sz="1400" dirty="0" err="1"/>
              <a:t>companies</a:t>
            </a:r>
            <a:r>
              <a:rPr lang="sv-SE" sz="1400" dirty="0"/>
              <a:t> </a:t>
            </a:r>
            <a:r>
              <a:rPr lang="sv-SE" sz="1400" dirty="0" err="1"/>
              <a:t>are</a:t>
            </a:r>
            <a:r>
              <a:rPr lang="sv-SE" sz="1400" dirty="0"/>
              <a:t> </a:t>
            </a:r>
            <a:r>
              <a:rPr lang="sv-SE" sz="1400" dirty="0" err="1"/>
              <a:t>dropped</a:t>
            </a:r>
            <a:r>
              <a:rPr lang="sv-SE" sz="1400" dirty="0"/>
              <a:t> on </a:t>
            </a:r>
            <a:r>
              <a:rPr lang="sv-SE" sz="1400" dirty="0" smtClean="0"/>
              <a:t>Isabelle, and the </a:t>
            </a:r>
            <a:r>
              <a:rPr lang="sv-SE" sz="1400" dirty="0" err="1" smtClean="0"/>
              <a:t>arty</a:t>
            </a:r>
            <a:r>
              <a:rPr lang="sv-SE" sz="1400" dirty="0" smtClean="0"/>
              <a:t> </a:t>
            </a:r>
            <a:r>
              <a:rPr lang="sv-SE" sz="1400" dirty="0" err="1" smtClean="0"/>
              <a:t>there</a:t>
            </a:r>
            <a:r>
              <a:rPr lang="sv-SE" sz="1400" dirty="0" smtClean="0"/>
              <a:t> </a:t>
            </a:r>
            <a:r>
              <a:rPr lang="sv-SE" sz="1400" dirty="0" err="1" smtClean="0"/>
              <a:t>are</a:t>
            </a:r>
            <a:r>
              <a:rPr lang="sv-SE" sz="1400" dirty="0" smtClean="0"/>
              <a:t> </a:t>
            </a:r>
            <a:r>
              <a:rPr lang="sv-SE" sz="1400" dirty="0" err="1" smtClean="0"/>
              <a:t>moved</a:t>
            </a:r>
            <a:r>
              <a:rPr lang="sv-SE" sz="1400" dirty="0" smtClean="0"/>
              <a:t> </a:t>
            </a:r>
            <a:r>
              <a:rPr lang="sv-SE" sz="1400" dirty="0" err="1" smtClean="0"/>
              <a:t>to</a:t>
            </a:r>
            <a:r>
              <a:rPr lang="sv-SE" sz="1400" dirty="0" smtClean="0"/>
              <a:t> DBP.</a:t>
            </a:r>
            <a:endParaRPr lang="sv-SE" sz="1400" dirty="0"/>
          </a:p>
          <a:p>
            <a:r>
              <a:rPr lang="sv-SE" sz="1400" dirty="0" err="1" smtClean="0"/>
              <a:t>French</a:t>
            </a:r>
            <a:r>
              <a:rPr lang="sv-SE" sz="1400" dirty="0" smtClean="0"/>
              <a:t> barrages </a:t>
            </a:r>
            <a:r>
              <a:rPr lang="sv-SE" sz="1400" dirty="0" err="1" smtClean="0"/>
              <a:t>target</a:t>
            </a:r>
            <a:r>
              <a:rPr lang="sv-SE" sz="1400" dirty="0" smtClean="0"/>
              <a:t> 312th, </a:t>
            </a:r>
            <a:r>
              <a:rPr lang="sv-SE" sz="1400" dirty="0" err="1" smtClean="0"/>
              <a:t>reducing</a:t>
            </a:r>
            <a:r>
              <a:rPr lang="sv-SE" sz="1400" dirty="0" smtClean="0"/>
              <a:t> </a:t>
            </a:r>
            <a:r>
              <a:rPr lang="sv-SE" sz="1400" dirty="0" err="1" smtClean="0"/>
              <a:t>three</a:t>
            </a:r>
            <a:r>
              <a:rPr lang="sv-SE" sz="1400" dirty="0" smtClean="0"/>
              <a:t> </a:t>
            </a:r>
            <a:r>
              <a:rPr lang="sv-SE" sz="1400" dirty="0" err="1" smtClean="0"/>
              <a:t>battalions</a:t>
            </a:r>
            <a:r>
              <a:rPr lang="sv-SE" sz="1400" dirty="0" smtClean="0"/>
              <a:t>, </a:t>
            </a:r>
            <a:r>
              <a:rPr lang="sv-SE" sz="1400" dirty="0" err="1" smtClean="0"/>
              <a:t>leaving</a:t>
            </a:r>
            <a:r>
              <a:rPr lang="sv-SE" sz="1400" dirty="0" smtClean="0"/>
              <a:t> </a:t>
            </a:r>
            <a:r>
              <a:rPr lang="sv-SE" sz="1400" dirty="0" err="1" smtClean="0"/>
              <a:t>four</a:t>
            </a:r>
            <a:r>
              <a:rPr lang="sv-SE" sz="1400" dirty="0" smtClean="0"/>
              <a:t> </a:t>
            </a:r>
            <a:r>
              <a:rPr lang="sv-SE" sz="1400" dirty="0" err="1" smtClean="0"/>
              <a:t>intact</a:t>
            </a:r>
            <a:r>
              <a:rPr lang="sv-SE" sz="1400" dirty="0" smtClean="0"/>
              <a:t>. </a:t>
            </a:r>
          </a:p>
        </p:txBody>
      </p:sp>
      <p:sp>
        <p:nvSpPr>
          <p:cNvPr id="587" name="Explosion 1 586"/>
          <p:cNvSpPr/>
          <p:nvPr/>
        </p:nvSpPr>
        <p:spPr>
          <a:xfrm>
            <a:off x="3675175" y="1415424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588" name="Explosion 1 587"/>
          <p:cNvSpPr/>
          <p:nvPr/>
        </p:nvSpPr>
        <p:spPr>
          <a:xfrm>
            <a:off x="4114283" y="1400458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589" name="Grupp 588"/>
          <p:cNvGrpSpPr/>
          <p:nvPr/>
        </p:nvGrpSpPr>
        <p:grpSpPr>
          <a:xfrm>
            <a:off x="8407773" y="2195291"/>
            <a:ext cx="263167" cy="215915"/>
            <a:chOff x="3851920" y="2162069"/>
            <a:chExt cx="263167" cy="215915"/>
          </a:xfrm>
        </p:grpSpPr>
        <p:grpSp>
          <p:nvGrpSpPr>
            <p:cNvPr id="590" name="Grupp 589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594" name="Rektangel 593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595" name="Rak 594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6" name="Rak 595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7" name="Rak 596"/>
              <p:cNvCxnSpPr>
                <a:stCxn id="594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91" name="Grupp 590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592" name="Båge 591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593" name="Båge 592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598" name="Grupp 597"/>
          <p:cNvGrpSpPr/>
          <p:nvPr/>
        </p:nvGrpSpPr>
        <p:grpSpPr>
          <a:xfrm>
            <a:off x="8435186" y="2232992"/>
            <a:ext cx="263167" cy="215915"/>
            <a:chOff x="3851920" y="2162069"/>
            <a:chExt cx="263167" cy="215915"/>
          </a:xfrm>
        </p:grpSpPr>
        <p:grpSp>
          <p:nvGrpSpPr>
            <p:cNvPr id="599" name="Grupp 598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603" name="Rektangel 602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604" name="Rak 603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05" name="Rak 604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06" name="Rak 605"/>
              <p:cNvCxnSpPr>
                <a:stCxn id="603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00" name="Grupp 599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601" name="Båge 600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602" name="Båge 601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4630081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2" grpId="0" animBg="1"/>
      <p:bldP spid="566" grpId="0" animBg="1"/>
      <p:bldP spid="576" grpId="0" animBg="1"/>
      <p:bldP spid="579" grpId="0" animBg="1"/>
      <p:bldP spid="580" grpId="0" animBg="1"/>
      <p:bldP spid="587" grpId="0" animBg="1"/>
      <p:bldP spid="58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6" name="Frihandsfigur 585"/>
          <p:cNvSpPr/>
          <p:nvPr/>
        </p:nvSpPr>
        <p:spPr>
          <a:xfrm>
            <a:off x="5613094" y="1757190"/>
            <a:ext cx="2517354" cy="435167"/>
          </a:xfrm>
          <a:custGeom>
            <a:avLst/>
            <a:gdLst>
              <a:gd name="connsiteX0" fmla="*/ 2517354 w 2517354"/>
              <a:gd name="connsiteY0" fmla="*/ 55085 h 435167"/>
              <a:gd name="connsiteX1" fmla="*/ 1779224 w 2517354"/>
              <a:gd name="connsiteY1" fmla="*/ 49576 h 435167"/>
              <a:gd name="connsiteX2" fmla="*/ 1591937 w 2517354"/>
              <a:gd name="connsiteY2" fmla="*/ 435167 h 435167"/>
              <a:gd name="connsiteX3" fmla="*/ 1316516 w 2517354"/>
              <a:gd name="connsiteY3" fmla="*/ 247880 h 435167"/>
              <a:gd name="connsiteX4" fmla="*/ 1156771 w 2517354"/>
              <a:gd name="connsiteY4" fmla="*/ 225846 h 435167"/>
              <a:gd name="connsiteX5" fmla="*/ 969484 w 2517354"/>
              <a:gd name="connsiteY5" fmla="*/ 5509 h 435167"/>
              <a:gd name="connsiteX6" fmla="*/ 0 w 2517354"/>
              <a:gd name="connsiteY6" fmla="*/ 0 h 4351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517354" h="435167">
                <a:moveTo>
                  <a:pt x="2517354" y="55085"/>
                </a:moveTo>
                <a:lnTo>
                  <a:pt x="1779224" y="49576"/>
                </a:lnTo>
                <a:lnTo>
                  <a:pt x="1591937" y="435167"/>
                </a:lnTo>
                <a:lnTo>
                  <a:pt x="1316516" y="247880"/>
                </a:lnTo>
                <a:lnTo>
                  <a:pt x="1156771" y="225846"/>
                </a:lnTo>
                <a:lnTo>
                  <a:pt x="969484" y="5509"/>
                </a:lnTo>
                <a:lnTo>
                  <a:pt x="0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581" name="Grupp 580"/>
          <p:cNvGrpSpPr/>
          <p:nvPr/>
        </p:nvGrpSpPr>
        <p:grpSpPr>
          <a:xfrm>
            <a:off x="4095686" y="5037433"/>
            <a:ext cx="263167" cy="215915"/>
            <a:chOff x="1259632" y="4509120"/>
            <a:chExt cx="425304" cy="347935"/>
          </a:xfrm>
        </p:grpSpPr>
        <p:sp>
          <p:nvSpPr>
            <p:cNvPr id="582" name="Rektangel 58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83" name="Rak 58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4" name="Rak 58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5" name="Rak 584"/>
            <p:cNvCxnSpPr>
              <a:stCxn id="58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Frihandsfigur 3"/>
          <p:cNvSpPr/>
          <p:nvPr/>
        </p:nvSpPr>
        <p:spPr>
          <a:xfrm>
            <a:off x="2770742" y="1096178"/>
            <a:ext cx="2759725" cy="1079653"/>
          </a:xfrm>
          <a:custGeom>
            <a:avLst/>
            <a:gdLst>
              <a:gd name="connsiteX0" fmla="*/ 0 w 2759725"/>
              <a:gd name="connsiteY0" fmla="*/ 1079653 h 1079653"/>
              <a:gd name="connsiteX1" fmla="*/ 407624 w 2759725"/>
              <a:gd name="connsiteY1" fmla="*/ 369065 h 1079653"/>
              <a:gd name="connsiteX2" fmla="*/ 1388125 w 2759725"/>
              <a:gd name="connsiteY2" fmla="*/ 0 h 1079653"/>
              <a:gd name="connsiteX3" fmla="*/ 1366092 w 2759725"/>
              <a:gd name="connsiteY3" fmla="*/ 561861 h 1079653"/>
              <a:gd name="connsiteX4" fmla="*/ 2759725 w 2759725"/>
              <a:gd name="connsiteY4" fmla="*/ 302964 h 10796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759725" h="1079653">
                <a:moveTo>
                  <a:pt x="0" y="1079653"/>
                </a:moveTo>
                <a:lnTo>
                  <a:pt x="407624" y="369065"/>
                </a:lnTo>
                <a:lnTo>
                  <a:pt x="1388125" y="0"/>
                </a:lnTo>
                <a:lnTo>
                  <a:pt x="1366092" y="561861"/>
                </a:lnTo>
                <a:lnTo>
                  <a:pt x="2759725" y="302964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5" name="Frihandsfigur 4"/>
          <p:cNvSpPr/>
          <p:nvPr/>
        </p:nvSpPr>
        <p:spPr>
          <a:xfrm>
            <a:off x="1801258" y="2599981"/>
            <a:ext cx="1217364" cy="2071171"/>
          </a:xfrm>
          <a:custGeom>
            <a:avLst/>
            <a:gdLst>
              <a:gd name="connsiteX0" fmla="*/ 0 w 1217364"/>
              <a:gd name="connsiteY0" fmla="*/ 2071171 h 2071171"/>
              <a:gd name="connsiteX1" fmla="*/ 99152 w 1217364"/>
              <a:gd name="connsiteY1" fmla="*/ 1861850 h 2071171"/>
              <a:gd name="connsiteX2" fmla="*/ 589402 w 1217364"/>
              <a:gd name="connsiteY2" fmla="*/ 1856342 h 2071171"/>
              <a:gd name="connsiteX3" fmla="*/ 512284 w 1217364"/>
              <a:gd name="connsiteY3" fmla="*/ 1085161 h 2071171"/>
              <a:gd name="connsiteX4" fmla="*/ 82626 w 1217364"/>
              <a:gd name="connsiteY4" fmla="*/ 875841 h 2071171"/>
              <a:gd name="connsiteX5" fmla="*/ 1217364 w 1217364"/>
              <a:gd name="connsiteY5" fmla="*/ 0 h 20711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7364" h="2071171">
                <a:moveTo>
                  <a:pt x="0" y="2071171"/>
                </a:moveTo>
                <a:lnTo>
                  <a:pt x="99152" y="1861850"/>
                </a:lnTo>
                <a:lnTo>
                  <a:pt x="589402" y="1856342"/>
                </a:lnTo>
                <a:lnTo>
                  <a:pt x="512284" y="1085161"/>
                </a:lnTo>
                <a:lnTo>
                  <a:pt x="82626" y="875841"/>
                </a:lnTo>
                <a:lnTo>
                  <a:pt x="1217364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6" name="Grupp 5"/>
          <p:cNvGrpSpPr/>
          <p:nvPr/>
        </p:nvGrpSpPr>
        <p:grpSpPr>
          <a:xfrm>
            <a:off x="2268634" y="3573091"/>
            <a:ext cx="576063" cy="364306"/>
            <a:chOff x="1259632" y="4509120"/>
            <a:chExt cx="576063" cy="364306"/>
          </a:xfrm>
        </p:grpSpPr>
        <p:sp>
          <p:nvSpPr>
            <p:cNvPr id="7" name="Rektangel 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102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8" name="Rak 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Rak 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textruta 9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1" name="Rak 10"/>
            <p:cNvCxnSpPr>
              <a:stCxn id="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Rak 11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Rak 12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" name="Grupp 13"/>
          <p:cNvGrpSpPr/>
          <p:nvPr/>
        </p:nvGrpSpPr>
        <p:grpSpPr>
          <a:xfrm>
            <a:off x="1856481" y="3843482"/>
            <a:ext cx="576063" cy="364306"/>
            <a:chOff x="1259632" y="4509120"/>
            <a:chExt cx="576063" cy="364306"/>
          </a:xfrm>
        </p:grpSpPr>
        <p:sp>
          <p:nvSpPr>
            <p:cNvPr id="15" name="Rektangel 14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36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6" name="Rak 15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Rak 16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textruta 17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9" name="Rak 18"/>
            <p:cNvCxnSpPr>
              <a:stCxn id="15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Rak 19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Rak 20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" name="Grupp 21"/>
          <p:cNvGrpSpPr/>
          <p:nvPr/>
        </p:nvGrpSpPr>
        <p:grpSpPr>
          <a:xfrm>
            <a:off x="2078801" y="4170612"/>
            <a:ext cx="576063" cy="364306"/>
            <a:chOff x="1259632" y="4509120"/>
            <a:chExt cx="576063" cy="364306"/>
          </a:xfrm>
        </p:grpSpPr>
        <p:sp>
          <p:nvSpPr>
            <p:cNvPr id="23" name="Rektangel 2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88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4" name="Rak 2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Rak 2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textruta 25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27" name="Rak 26"/>
            <p:cNvCxnSpPr>
              <a:stCxn id="23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Rak 27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Rak 28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" name="Grupp 29"/>
          <p:cNvGrpSpPr/>
          <p:nvPr/>
        </p:nvGrpSpPr>
        <p:grpSpPr>
          <a:xfrm>
            <a:off x="5683057" y="1454856"/>
            <a:ext cx="576063" cy="364306"/>
            <a:chOff x="1259632" y="4509120"/>
            <a:chExt cx="576063" cy="364306"/>
          </a:xfrm>
        </p:grpSpPr>
        <p:sp>
          <p:nvSpPr>
            <p:cNvPr id="31" name="Rektangel 3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2" name="Rak 3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Rak 3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textruta 3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35" name="Rak 34"/>
            <p:cNvCxnSpPr>
              <a:stCxn id="3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Rak 35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Rak 36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" name="Grupp 37"/>
          <p:cNvGrpSpPr/>
          <p:nvPr/>
        </p:nvGrpSpPr>
        <p:grpSpPr>
          <a:xfrm>
            <a:off x="6721741" y="1701705"/>
            <a:ext cx="576063" cy="364306"/>
            <a:chOff x="1259632" y="4509120"/>
            <a:chExt cx="576063" cy="364306"/>
          </a:xfrm>
        </p:grpSpPr>
        <p:sp>
          <p:nvSpPr>
            <p:cNvPr id="39" name="Rektangel 3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174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0" name="Rak 3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Rak 4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textruta 41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43" name="Rak 42"/>
            <p:cNvCxnSpPr>
              <a:stCxn id="39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Rak 43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Rak 44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6" name="Grupp 45"/>
          <p:cNvGrpSpPr/>
          <p:nvPr/>
        </p:nvGrpSpPr>
        <p:grpSpPr>
          <a:xfrm>
            <a:off x="3215585" y="1089445"/>
            <a:ext cx="576063" cy="364306"/>
            <a:chOff x="1259632" y="4509120"/>
            <a:chExt cx="576063" cy="364306"/>
          </a:xfrm>
        </p:grpSpPr>
        <p:sp>
          <p:nvSpPr>
            <p:cNvPr id="47" name="Rektangel 4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209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8" name="Rak 4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Rak 4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textruta 49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51" name="Rak 50"/>
            <p:cNvCxnSpPr>
              <a:stCxn id="4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Rak 51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Rak 52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4" name="Grupp 53"/>
          <p:cNvGrpSpPr/>
          <p:nvPr/>
        </p:nvGrpSpPr>
        <p:grpSpPr>
          <a:xfrm>
            <a:off x="3651206" y="842147"/>
            <a:ext cx="576063" cy="364306"/>
            <a:chOff x="1259632" y="4509120"/>
            <a:chExt cx="576063" cy="364306"/>
          </a:xfrm>
        </p:grpSpPr>
        <p:sp>
          <p:nvSpPr>
            <p:cNvPr id="55" name="Rektangel 54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141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6" name="Rak 55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Rak 56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8" name="textruta 57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59" name="Rak 58"/>
            <p:cNvCxnSpPr>
              <a:stCxn id="55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Rak 59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Rak 60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2" name="Grupp 61"/>
          <p:cNvGrpSpPr/>
          <p:nvPr/>
        </p:nvGrpSpPr>
        <p:grpSpPr>
          <a:xfrm>
            <a:off x="8060956" y="832446"/>
            <a:ext cx="576063" cy="364306"/>
            <a:chOff x="1259632" y="4509120"/>
            <a:chExt cx="576063" cy="364306"/>
          </a:xfrm>
        </p:grpSpPr>
        <p:sp>
          <p:nvSpPr>
            <p:cNvPr id="63" name="Rektangel 6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57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4" name="Rak 6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Rak 6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6" name="textruta 65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67" name="Rak 66"/>
            <p:cNvCxnSpPr>
              <a:stCxn id="63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Rak 67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Rak 68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0" name="Grupp 69"/>
          <p:cNvGrpSpPr/>
          <p:nvPr/>
        </p:nvGrpSpPr>
        <p:grpSpPr>
          <a:xfrm>
            <a:off x="8604449" y="836712"/>
            <a:ext cx="576063" cy="364306"/>
            <a:chOff x="1259632" y="4509120"/>
            <a:chExt cx="576063" cy="364306"/>
          </a:xfrm>
        </p:grpSpPr>
        <p:sp>
          <p:nvSpPr>
            <p:cNvPr id="71" name="Rektangel 7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72" name="Rak 7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Rak 7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4" name="textruta 7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75" name="Rak 74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Rak 75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7" name="Grupp 76"/>
          <p:cNvGrpSpPr/>
          <p:nvPr/>
        </p:nvGrpSpPr>
        <p:grpSpPr>
          <a:xfrm>
            <a:off x="7095789" y="1675730"/>
            <a:ext cx="576063" cy="364306"/>
            <a:chOff x="1259632" y="4509120"/>
            <a:chExt cx="576063" cy="364306"/>
          </a:xfrm>
        </p:grpSpPr>
        <p:sp>
          <p:nvSpPr>
            <p:cNvPr id="78" name="Rektangel 7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79" name="Rak 7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Rak 7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1" name="textruta 80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82" name="Rak 81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Rak 82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4" name="Grupp 83"/>
          <p:cNvGrpSpPr/>
          <p:nvPr/>
        </p:nvGrpSpPr>
        <p:grpSpPr>
          <a:xfrm>
            <a:off x="8053233" y="3109680"/>
            <a:ext cx="576063" cy="364306"/>
            <a:chOff x="1259632" y="4509120"/>
            <a:chExt cx="576063" cy="364306"/>
          </a:xfrm>
        </p:grpSpPr>
        <p:sp>
          <p:nvSpPr>
            <p:cNvPr id="85" name="Rektangel 84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86" name="Rak 85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Rak 86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8" name="textruta 87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89" name="Rak 88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Rak 89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1" name="Grupp 90"/>
          <p:cNvGrpSpPr/>
          <p:nvPr/>
        </p:nvGrpSpPr>
        <p:grpSpPr>
          <a:xfrm>
            <a:off x="3491077" y="1392884"/>
            <a:ext cx="576063" cy="364306"/>
            <a:chOff x="1259632" y="4509120"/>
            <a:chExt cx="576063" cy="364306"/>
          </a:xfrm>
        </p:grpSpPr>
        <p:sp>
          <p:nvSpPr>
            <p:cNvPr id="92" name="Rektangel 9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165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93" name="Rak 9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Rak 9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5" name="textruta 94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96" name="Rak 95"/>
            <p:cNvCxnSpPr>
              <a:stCxn id="9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Rak 96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Rak 97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9" name="textruta 98"/>
          <p:cNvSpPr txBox="1"/>
          <p:nvPr/>
        </p:nvSpPr>
        <p:spPr>
          <a:xfrm>
            <a:off x="3606083" y="116632"/>
            <a:ext cx="19769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 err="1" smtClean="0"/>
              <a:t>Turn</a:t>
            </a:r>
            <a:r>
              <a:rPr lang="sv-SE" dirty="0" smtClean="0"/>
              <a:t> 2 – Mar 16-18</a:t>
            </a:r>
            <a:endParaRPr lang="sv-SE" dirty="0"/>
          </a:p>
        </p:txBody>
      </p:sp>
      <p:grpSp>
        <p:nvGrpSpPr>
          <p:cNvPr id="100" name="Grupp 99"/>
          <p:cNvGrpSpPr/>
          <p:nvPr/>
        </p:nvGrpSpPr>
        <p:grpSpPr>
          <a:xfrm>
            <a:off x="910173" y="1467308"/>
            <a:ext cx="576063" cy="364306"/>
            <a:chOff x="1259632" y="4509120"/>
            <a:chExt cx="576063" cy="364306"/>
          </a:xfrm>
        </p:grpSpPr>
        <p:sp>
          <p:nvSpPr>
            <p:cNvPr id="101" name="Rektangel 10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02" name="Rak 10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Rak 10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4" name="textruta 10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105" name="Rak 104"/>
            <p:cNvCxnSpPr>
              <a:stCxn id="10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" name="Rak 105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Rak 106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8" name="Grupp 107"/>
          <p:cNvGrpSpPr/>
          <p:nvPr/>
        </p:nvGrpSpPr>
        <p:grpSpPr>
          <a:xfrm>
            <a:off x="8604448" y="3109680"/>
            <a:ext cx="576063" cy="364306"/>
            <a:chOff x="1259632" y="4509120"/>
            <a:chExt cx="576063" cy="364306"/>
          </a:xfrm>
        </p:grpSpPr>
        <p:sp>
          <p:nvSpPr>
            <p:cNvPr id="109" name="Rektangel 10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10" name="Rak 10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Rak 11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2" name="textruta 111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148</a:t>
              </a:r>
              <a:endParaRPr lang="sv-SE" sz="700" b="1" dirty="0"/>
            </a:p>
          </p:txBody>
        </p:sp>
        <p:cxnSp>
          <p:nvCxnSpPr>
            <p:cNvPr id="113" name="Rak 112"/>
            <p:cNvCxnSpPr>
              <a:stCxn id="109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Rak 113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Rak 114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16" name="Rak 115"/>
          <p:cNvCxnSpPr/>
          <p:nvPr/>
        </p:nvCxnSpPr>
        <p:spPr>
          <a:xfrm flipH="1">
            <a:off x="4368083" y="3182888"/>
            <a:ext cx="28063" cy="72008"/>
          </a:xfrm>
          <a:prstGeom prst="line">
            <a:avLst/>
          </a:prstGeom>
          <a:ln w="28575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7" name="Frihandsfigur 116"/>
          <p:cNvSpPr/>
          <p:nvPr/>
        </p:nvSpPr>
        <p:spPr>
          <a:xfrm>
            <a:off x="8284684" y="1299990"/>
            <a:ext cx="771181" cy="0"/>
          </a:xfrm>
          <a:custGeom>
            <a:avLst/>
            <a:gdLst>
              <a:gd name="connsiteX0" fmla="*/ 0 w 771181"/>
              <a:gd name="connsiteY0" fmla="*/ 0 h 0"/>
              <a:gd name="connsiteX1" fmla="*/ 771181 w 771181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71181">
                <a:moveTo>
                  <a:pt x="0" y="0"/>
                </a:moveTo>
                <a:lnTo>
                  <a:pt x="771181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118" name="Grupp 117"/>
          <p:cNvGrpSpPr/>
          <p:nvPr/>
        </p:nvGrpSpPr>
        <p:grpSpPr>
          <a:xfrm>
            <a:off x="4402907" y="2807130"/>
            <a:ext cx="263167" cy="215915"/>
            <a:chOff x="3851920" y="2162069"/>
            <a:chExt cx="263167" cy="215915"/>
          </a:xfrm>
        </p:grpSpPr>
        <p:grpSp>
          <p:nvGrpSpPr>
            <p:cNvPr id="119" name="Grupp 118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123" name="Rektangel 122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124" name="Rak 123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5" name="Rak 124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6" name="Rak 125"/>
              <p:cNvCxnSpPr>
                <a:stCxn id="123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20" name="Grupp 119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121" name="Båge 120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122" name="Båge 121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127" name="Grupp 126"/>
          <p:cNvGrpSpPr/>
          <p:nvPr/>
        </p:nvGrpSpPr>
        <p:grpSpPr>
          <a:xfrm>
            <a:off x="5612447" y="4858289"/>
            <a:ext cx="263167" cy="215915"/>
            <a:chOff x="3851920" y="2162070"/>
            <a:chExt cx="263167" cy="215915"/>
          </a:xfrm>
        </p:grpSpPr>
        <p:grpSp>
          <p:nvGrpSpPr>
            <p:cNvPr id="128" name="Grupp 127"/>
            <p:cNvGrpSpPr/>
            <p:nvPr/>
          </p:nvGrpSpPr>
          <p:grpSpPr>
            <a:xfrm>
              <a:off x="3851920" y="2162070"/>
              <a:ext cx="263167" cy="215915"/>
              <a:chOff x="1259632" y="4509120"/>
              <a:chExt cx="425304" cy="347935"/>
            </a:xfrm>
          </p:grpSpPr>
          <p:sp>
            <p:nvSpPr>
              <p:cNvPr id="132" name="Rektangel 131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133" name="Rak 132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4" name="Rak 133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5" name="Rak 134"/>
              <p:cNvCxnSpPr>
                <a:stCxn id="132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29" name="Grupp 128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130" name="Båge 129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131" name="Båge 130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136" name="Grupp 135"/>
          <p:cNvGrpSpPr/>
          <p:nvPr/>
        </p:nvGrpSpPr>
        <p:grpSpPr>
          <a:xfrm>
            <a:off x="6052613" y="3672554"/>
            <a:ext cx="263167" cy="215915"/>
            <a:chOff x="1259632" y="4509120"/>
            <a:chExt cx="425304" cy="347935"/>
          </a:xfrm>
        </p:grpSpPr>
        <p:sp>
          <p:nvSpPr>
            <p:cNvPr id="137" name="Rektangel 13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38" name="Rak 13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Rak 13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Rak 139"/>
            <p:cNvCxnSpPr>
              <a:stCxn id="13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1" name="Grupp 140"/>
          <p:cNvGrpSpPr/>
          <p:nvPr/>
        </p:nvGrpSpPr>
        <p:grpSpPr>
          <a:xfrm>
            <a:off x="6681385" y="3848072"/>
            <a:ext cx="263167" cy="231187"/>
            <a:chOff x="3821693" y="2436987"/>
            <a:chExt cx="263167" cy="231187"/>
          </a:xfrm>
        </p:grpSpPr>
        <p:grpSp>
          <p:nvGrpSpPr>
            <p:cNvPr id="142" name="Grupp 141"/>
            <p:cNvGrpSpPr/>
            <p:nvPr/>
          </p:nvGrpSpPr>
          <p:grpSpPr>
            <a:xfrm>
              <a:off x="3821693" y="2489433"/>
              <a:ext cx="263167" cy="178741"/>
              <a:chOff x="3821693" y="2489433"/>
              <a:chExt cx="263167" cy="178741"/>
            </a:xfrm>
          </p:grpSpPr>
          <p:sp>
            <p:nvSpPr>
              <p:cNvPr id="144" name="Rektangel 143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145" name="Ellips 144"/>
              <p:cNvSpPr/>
              <p:nvPr/>
            </p:nvSpPr>
            <p:spPr>
              <a:xfrm>
                <a:off x="3881886" y="2546719"/>
                <a:ext cx="146978" cy="67411"/>
              </a:xfrm>
              <a:prstGeom prst="ellips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143" name="textruta 142"/>
            <p:cNvSpPr txBox="1"/>
            <p:nvPr/>
          </p:nvSpPr>
          <p:spPr>
            <a:xfrm>
              <a:off x="3909893" y="2436987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146" name="Grupp 145"/>
          <p:cNvGrpSpPr/>
          <p:nvPr/>
        </p:nvGrpSpPr>
        <p:grpSpPr>
          <a:xfrm>
            <a:off x="6184757" y="3859913"/>
            <a:ext cx="263167" cy="227795"/>
            <a:chOff x="3470177" y="2637898"/>
            <a:chExt cx="263167" cy="227795"/>
          </a:xfrm>
        </p:grpSpPr>
        <p:grpSp>
          <p:nvGrpSpPr>
            <p:cNvPr id="147" name="Grupp 146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149" name="Rektangel 148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150" name="Ellips 149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148" name="textruta 147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151" name="Grupp 150"/>
          <p:cNvGrpSpPr/>
          <p:nvPr/>
        </p:nvGrpSpPr>
        <p:grpSpPr>
          <a:xfrm>
            <a:off x="3939238" y="5255062"/>
            <a:ext cx="263167" cy="215915"/>
            <a:chOff x="1259632" y="4509120"/>
            <a:chExt cx="425304" cy="347935"/>
          </a:xfrm>
        </p:grpSpPr>
        <p:sp>
          <p:nvSpPr>
            <p:cNvPr id="152" name="Rektangel 15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53" name="Rak 15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" name="Rak 15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Rak 154"/>
            <p:cNvCxnSpPr>
              <a:stCxn id="15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6" name="Grupp 155"/>
          <p:cNvGrpSpPr/>
          <p:nvPr/>
        </p:nvGrpSpPr>
        <p:grpSpPr>
          <a:xfrm>
            <a:off x="4086652" y="4235222"/>
            <a:ext cx="263167" cy="215915"/>
            <a:chOff x="1259632" y="4509120"/>
            <a:chExt cx="425304" cy="347935"/>
          </a:xfrm>
        </p:grpSpPr>
        <p:sp>
          <p:nvSpPr>
            <p:cNvPr id="157" name="Rektangel 15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58" name="Rak 15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9" name="Rak 15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0" name="Rak 159"/>
            <p:cNvCxnSpPr>
              <a:stCxn id="15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1" name="Grupp 160"/>
          <p:cNvGrpSpPr/>
          <p:nvPr/>
        </p:nvGrpSpPr>
        <p:grpSpPr>
          <a:xfrm>
            <a:off x="3084001" y="5077081"/>
            <a:ext cx="263167" cy="215915"/>
            <a:chOff x="1259632" y="4509120"/>
            <a:chExt cx="425304" cy="347935"/>
          </a:xfrm>
        </p:grpSpPr>
        <p:sp>
          <p:nvSpPr>
            <p:cNvPr id="162" name="Rektangel 16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63" name="Rak 16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4" name="Rak 16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Rak 164"/>
            <p:cNvCxnSpPr>
              <a:stCxn id="16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6" name="Grupp 165"/>
          <p:cNvGrpSpPr/>
          <p:nvPr/>
        </p:nvGrpSpPr>
        <p:grpSpPr>
          <a:xfrm>
            <a:off x="3197799" y="4844135"/>
            <a:ext cx="263167" cy="215915"/>
            <a:chOff x="1259632" y="4509120"/>
            <a:chExt cx="425304" cy="347935"/>
          </a:xfrm>
        </p:grpSpPr>
        <p:sp>
          <p:nvSpPr>
            <p:cNvPr id="167" name="Rektangel 16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68" name="Rak 16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Rak 16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Rak 169"/>
            <p:cNvCxnSpPr>
              <a:stCxn id="16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1" name="Grupp 170"/>
          <p:cNvGrpSpPr/>
          <p:nvPr/>
        </p:nvGrpSpPr>
        <p:grpSpPr>
          <a:xfrm>
            <a:off x="4193194" y="4427839"/>
            <a:ext cx="263167" cy="215915"/>
            <a:chOff x="1259632" y="4509120"/>
            <a:chExt cx="425304" cy="347935"/>
          </a:xfrm>
        </p:grpSpPr>
        <p:sp>
          <p:nvSpPr>
            <p:cNvPr id="172" name="Rektangel 17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73" name="Rak 17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Rak 17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Rak 174"/>
            <p:cNvCxnSpPr>
              <a:stCxn id="17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6" name="Grupp 175"/>
          <p:cNvGrpSpPr/>
          <p:nvPr/>
        </p:nvGrpSpPr>
        <p:grpSpPr>
          <a:xfrm>
            <a:off x="4067140" y="5046673"/>
            <a:ext cx="263167" cy="215915"/>
            <a:chOff x="1259632" y="4509120"/>
            <a:chExt cx="425304" cy="347935"/>
          </a:xfrm>
        </p:grpSpPr>
        <p:sp>
          <p:nvSpPr>
            <p:cNvPr id="177" name="Rektangel 17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78" name="Rak 17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Rak 17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Rak 179"/>
            <p:cNvCxnSpPr>
              <a:stCxn id="17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1" name="Grupp 180"/>
          <p:cNvGrpSpPr/>
          <p:nvPr/>
        </p:nvGrpSpPr>
        <p:grpSpPr>
          <a:xfrm>
            <a:off x="5716256" y="5455759"/>
            <a:ext cx="263167" cy="215915"/>
            <a:chOff x="1259632" y="4509120"/>
            <a:chExt cx="425304" cy="347935"/>
          </a:xfrm>
        </p:grpSpPr>
        <p:sp>
          <p:nvSpPr>
            <p:cNvPr id="182" name="Rektangel 18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83" name="Rak 18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Rak 18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Rak 184"/>
            <p:cNvCxnSpPr>
              <a:stCxn id="18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6" name="Grupp 185"/>
          <p:cNvGrpSpPr/>
          <p:nvPr/>
        </p:nvGrpSpPr>
        <p:grpSpPr>
          <a:xfrm>
            <a:off x="5971974" y="5455759"/>
            <a:ext cx="263167" cy="215915"/>
            <a:chOff x="1259632" y="4509120"/>
            <a:chExt cx="425304" cy="347935"/>
          </a:xfrm>
        </p:grpSpPr>
        <p:sp>
          <p:nvSpPr>
            <p:cNvPr id="187" name="Rektangel 18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88" name="Rak 18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Rak 18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Rak 189"/>
            <p:cNvCxnSpPr>
              <a:stCxn id="18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1" name="Grupp 190"/>
          <p:cNvGrpSpPr/>
          <p:nvPr/>
        </p:nvGrpSpPr>
        <p:grpSpPr>
          <a:xfrm>
            <a:off x="6291993" y="4870550"/>
            <a:ext cx="263167" cy="215915"/>
            <a:chOff x="1259632" y="4509120"/>
            <a:chExt cx="425304" cy="347935"/>
          </a:xfrm>
        </p:grpSpPr>
        <p:sp>
          <p:nvSpPr>
            <p:cNvPr id="192" name="Rektangel 19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93" name="Rak 19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Rak 19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5" name="Rak 194"/>
            <p:cNvCxnSpPr>
              <a:stCxn id="19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6" name="Grupp 195"/>
          <p:cNvGrpSpPr/>
          <p:nvPr/>
        </p:nvGrpSpPr>
        <p:grpSpPr>
          <a:xfrm>
            <a:off x="6857487" y="4653444"/>
            <a:ext cx="263167" cy="215915"/>
            <a:chOff x="1259632" y="4509120"/>
            <a:chExt cx="425304" cy="347935"/>
          </a:xfrm>
        </p:grpSpPr>
        <p:sp>
          <p:nvSpPr>
            <p:cNvPr id="197" name="Rektangel 19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98" name="Rak 19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" name="Rak 19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0" name="Rak 199"/>
            <p:cNvCxnSpPr>
              <a:stCxn id="19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1" name="Grupp 200"/>
          <p:cNvGrpSpPr/>
          <p:nvPr/>
        </p:nvGrpSpPr>
        <p:grpSpPr>
          <a:xfrm>
            <a:off x="5681825" y="5488871"/>
            <a:ext cx="263167" cy="215915"/>
            <a:chOff x="1259632" y="4509120"/>
            <a:chExt cx="425304" cy="347935"/>
          </a:xfrm>
        </p:grpSpPr>
        <p:sp>
          <p:nvSpPr>
            <p:cNvPr id="202" name="Rektangel 20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03" name="Rak 20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Rak 20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" name="Rak 204"/>
            <p:cNvCxnSpPr>
              <a:stCxn id="20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6" name="Grupp 205"/>
          <p:cNvGrpSpPr/>
          <p:nvPr/>
        </p:nvGrpSpPr>
        <p:grpSpPr>
          <a:xfrm>
            <a:off x="6118715" y="2377460"/>
            <a:ext cx="263167" cy="215915"/>
            <a:chOff x="1259632" y="4509120"/>
            <a:chExt cx="425304" cy="347935"/>
          </a:xfrm>
        </p:grpSpPr>
        <p:sp>
          <p:nvSpPr>
            <p:cNvPr id="207" name="Rektangel 20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08" name="Rak 20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Rak 20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Rak 209"/>
            <p:cNvCxnSpPr>
              <a:stCxn id="20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1" name="Grupp 210"/>
          <p:cNvGrpSpPr/>
          <p:nvPr/>
        </p:nvGrpSpPr>
        <p:grpSpPr>
          <a:xfrm>
            <a:off x="1076024" y="4898339"/>
            <a:ext cx="263167" cy="215915"/>
            <a:chOff x="1259632" y="4509120"/>
            <a:chExt cx="425304" cy="347935"/>
          </a:xfrm>
        </p:grpSpPr>
        <p:sp>
          <p:nvSpPr>
            <p:cNvPr id="212" name="Rektangel 21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13" name="Rak 21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Rak 21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Rak 214"/>
            <p:cNvCxnSpPr>
              <a:stCxn id="21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6" name="Grupp 215"/>
          <p:cNvGrpSpPr/>
          <p:nvPr/>
        </p:nvGrpSpPr>
        <p:grpSpPr>
          <a:xfrm>
            <a:off x="1095757" y="4975800"/>
            <a:ext cx="263167" cy="215915"/>
            <a:chOff x="1259632" y="4509120"/>
            <a:chExt cx="425304" cy="347935"/>
          </a:xfrm>
        </p:grpSpPr>
        <p:sp>
          <p:nvSpPr>
            <p:cNvPr id="217" name="Rektangel 21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18" name="Rak 21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Rak 21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Rak 219"/>
            <p:cNvCxnSpPr>
              <a:stCxn id="21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1" name="Grupp 220"/>
          <p:cNvGrpSpPr/>
          <p:nvPr/>
        </p:nvGrpSpPr>
        <p:grpSpPr>
          <a:xfrm>
            <a:off x="1195919" y="4935512"/>
            <a:ext cx="263167" cy="215915"/>
            <a:chOff x="1259632" y="4509120"/>
            <a:chExt cx="425304" cy="347935"/>
          </a:xfrm>
        </p:grpSpPr>
        <p:sp>
          <p:nvSpPr>
            <p:cNvPr id="222" name="Rektangel 22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23" name="Rak 22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Rak 22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Rak 224"/>
            <p:cNvCxnSpPr>
              <a:stCxn id="22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6" name="Grupp 225"/>
          <p:cNvGrpSpPr/>
          <p:nvPr/>
        </p:nvGrpSpPr>
        <p:grpSpPr>
          <a:xfrm>
            <a:off x="3228387" y="4799765"/>
            <a:ext cx="263167" cy="215915"/>
            <a:chOff x="1259632" y="4509120"/>
            <a:chExt cx="425304" cy="347935"/>
          </a:xfrm>
        </p:grpSpPr>
        <p:sp>
          <p:nvSpPr>
            <p:cNvPr id="227" name="Rektangel 22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28" name="Rak 22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Rak 22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Rak 229"/>
            <p:cNvCxnSpPr>
              <a:stCxn id="22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1" name="Grupp 230"/>
          <p:cNvGrpSpPr/>
          <p:nvPr/>
        </p:nvGrpSpPr>
        <p:grpSpPr>
          <a:xfrm>
            <a:off x="1161378" y="4881308"/>
            <a:ext cx="263167" cy="215915"/>
            <a:chOff x="1259632" y="4509120"/>
            <a:chExt cx="425304" cy="347935"/>
          </a:xfrm>
        </p:grpSpPr>
        <p:sp>
          <p:nvSpPr>
            <p:cNvPr id="232" name="Rektangel 23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33" name="Rak 23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4" name="Rak 23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5" name="Rak 234"/>
            <p:cNvCxnSpPr>
              <a:stCxn id="23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6" name="Grupp 235"/>
          <p:cNvGrpSpPr/>
          <p:nvPr/>
        </p:nvGrpSpPr>
        <p:grpSpPr>
          <a:xfrm>
            <a:off x="5004048" y="4225926"/>
            <a:ext cx="263167" cy="227795"/>
            <a:chOff x="3470177" y="2637898"/>
            <a:chExt cx="263167" cy="227795"/>
          </a:xfrm>
        </p:grpSpPr>
        <p:grpSp>
          <p:nvGrpSpPr>
            <p:cNvPr id="237" name="Grupp 236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39" name="Rektangel 238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40" name="Ellips 239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38" name="textruta 237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41" name="Grupp 240"/>
          <p:cNvGrpSpPr/>
          <p:nvPr/>
        </p:nvGrpSpPr>
        <p:grpSpPr>
          <a:xfrm>
            <a:off x="6546275" y="4066356"/>
            <a:ext cx="263167" cy="227795"/>
            <a:chOff x="3470177" y="2637898"/>
            <a:chExt cx="263167" cy="227795"/>
          </a:xfrm>
        </p:grpSpPr>
        <p:grpSp>
          <p:nvGrpSpPr>
            <p:cNvPr id="242" name="Grupp 241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44" name="Rektangel 243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45" name="Ellips 244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43" name="textruta 242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46" name="Grupp 245"/>
          <p:cNvGrpSpPr/>
          <p:nvPr/>
        </p:nvGrpSpPr>
        <p:grpSpPr>
          <a:xfrm>
            <a:off x="6069693" y="3204490"/>
            <a:ext cx="263167" cy="227795"/>
            <a:chOff x="3470177" y="2637898"/>
            <a:chExt cx="263167" cy="227795"/>
          </a:xfrm>
        </p:grpSpPr>
        <p:grpSp>
          <p:nvGrpSpPr>
            <p:cNvPr id="247" name="Grupp 246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49" name="Rektangel 248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50" name="Ellips 249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48" name="textruta 247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51" name="Grupp 250"/>
          <p:cNvGrpSpPr/>
          <p:nvPr/>
        </p:nvGrpSpPr>
        <p:grpSpPr>
          <a:xfrm>
            <a:off x="5808999" y="3204490"/>
            <a:ext cx="263167" cy="227795"/>
            <a:chOff x="3470177" y="2637898"/>
            <a:chExt cx="263167" cy="227795"/>
          </a:xfrm>
        </p:grpSpPr>
        <p:grpSp>
          <p:nvGrpSpPr>
            <p:cNvPr id="252" name="Grupp 251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54" name="Rektangel 253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55" name="Ellips 254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53" name="textruta 252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56" name="Grupp 255"/>
          <p:cNvGrpSpPr/>
          <p:nvPr/>
        </p:nvGrpSpPr>
        <p:grpSpPr>
          <a:xfrm>
            <a:off x="5817694" y="4029119"/>
            <a:ext cx="263167" cy="227795"/>
            <a:chOff x="3470177" y="2637898"/>
            <a:chExt cx="263167" cy="227795"/>
          </a:xfrm>
        </p:grpSpPr>
        <p:grpSp>
          <p:nvGrpSpPr>
            <p:cNvPr id="257" name="Grupp 256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59" name="Rektangel 258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60" name="Ellips 259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58" name="textruta 257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61" name="Grupp 260"/>
          <p:cNvGrpSpPr/>
          <p:nvPr/>
        </p:nvGrpSpPr>
        <p:grpSpPr>
          <a:xfrm>
            <a:off x="5700589" y="3446800"/>
            <a:ext cx="263167" cy="227795"/>
            <a:chOff x="3470177" y="2637898"/>
            <a:chExt cx="263167" cy="227795"/>
          </a:xfrm>
        </p:grpSpPr>
        <p:grpSp>
          <p:nvGrpSpPr>
            <p:cNvPr id="262" name="Grupp 261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64" name="Rektangel 263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65" name="Ellips 264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63" name="textruta 262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66" name="Grupp 265"/>
          <p:cNvGrpSpPr/>
          <p:nvPr/>
        </p:nvGrpSpPr>
        <p:grpSpPr>
          <a:xfrm>
            <a:off x="5583442" y="3644538"/>
            <a:ext cx="263167" cy="227795"/>
            <a:chOff x="3470177" y="2637898"/>
            <a:chExt cx="263167" cy="227795"/>
          </a:xfrm>
        </p:grpSpPr>
        <p:grpSp>
          <p:nvGrpSpPr>
            <p:cNvPr id="267" name="Grupp 266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69" name="Rektangel 268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70" name="Ellips 269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68" name="textruta 267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71" name="Grupp 270"/>
          <p:cNvGrpSpPr/>
          <p:nvPr/>
        </p:nvGrpSpPr>
        <p:grpSpPr>
          <a:xfrm>
            <a:off x="6428402" y="3844086"/>
            <a:ext cx="263167" cy="227795"/>
            <a:chOff x="3470177" y="2637898"/>
            <a:chExt cx="263167" cy="227795"/>
          </a:xfrm>
        </p:grpSpPr>
        <p:grpSp>
          <p:nvGrpSpPr>
            <p:cNvPr id="272" name="Grupp 271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74" name="Rektangel 273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75" name="Ellips 274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73" name="textruta 272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76" name="Grupp 275"/>
          <p:cNvGrpSpPr/>
          <p:nvPr/>
        </p:nvGrpSpPr>
        <p:grpSpPr>
          <a:xfrm>
            <a:off x="6508122" y="2945247"/>
            <a:ext cx="263167" cy="227795"/>
            <a:chOff x="3470177" y="2637898"/>
            <a:chExt cx="263167" cy="227795"/>
          </a:xfrm>
        </p:grpSpPr>
        <p:grpSp>
          <p:nvGrpSpPr>
            <p:cNvPr id="277" name="Grupp 276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79" name="Rektangel 278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80" name="Ellips 279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78" name="textruta 277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81" name="Grupp 280"/>
          <p:cNvGrpSpPr/>
          <p:nvPr/>
        </p:nvGrpSpPr>
        <p:grpSpPr>
          <a:xfrm>
            <a:off x="5418658" y="2992631"/>
            <a:ext cx="263167" cy="227795"/>
            <a:chOff x="3470177" y="2637898"/>
            <a:chExt cx="263167" cy="227795"/>
          </a:xfrm>
        </p:grpSpPr>
        <p:grpSp>
          <p:nvGrpSpPr>
            <p:cNvPr id="282" name="Grupp 281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84" name="Rektangel 283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85" name="Ellips 284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83" name="textruta 282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86" name="Grupp 285"/>
          <p:cNvGrpSpPr/>
          <p:nvPr/>
        </p:nvGrpSpPr>
        <p:grpSpPr>
          <a:xfrm>
            <a:off x="6753532" y="3662457"/>
            <a:ext cx="263167" cy="227795"/>
            <a:chOff x="3470177" y="2637898"/>
            <a:chExt cx="263167" cy="227795"/>
          </a:xfrm>
        </p:grpSpPr>
        <p:grpSp>
          <p:nvGrpSpPr>
            <p:cNvPr id="287" name="Grupp 286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89" name="Rektangel 288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90" name="Ellips 289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88" name="textruta 287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91" name="Grupp 290"/>
          <p:cNvGrpSpPr/>
          <p:nvPr/>
        </p:nvGrpSpPr>
        <p:grpSpPr>
          <a:xfrm>
            <a:off x="5011692" y="2598015"/>
            <a:ext cx="263167" cy="227795"/>
            <a:chOff x="3470177" y="2637898"/>
            <a:chExt cx="263167" cy="227795"/>
          </a:xfrm>
        </p:grpSpPr>
        <p:grpSp>
          <p:nvGrpSpPr>
            <p:cNvPr id="292" name="Grupp 291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94" name="Rektangel 293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95" name="Ellips 294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93" name="textruta 292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96" name="Grupp 295"/>
          <p:cNvGrpSpPr/>
          <p:nvPr/>
        </p:nvGrpSpPr>
        <p:grpSpPr>
          <a:xfrm>
            <a:off x="5170238" y="2988049"/>
            <a:ext cx="263167" cy="227795"/>
            <a:chOff x="3470177" y="2637898"/>
            <a:chExt cx="263167" cy="227795"/>
          </a:xfrm>
        </p:grpSpPr>
        <p:grpSp>
          <p:nvGrpSpPr>
            <p:cNvPr id="297" name="Grupp 296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99" name="Rektangel 298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300" name="Ellips 299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98" name="textruta 297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301" name="Grupp 300"/>
          <p:cNvGrpSpPr/>
          <p:nvPr/>
        </p:nvGrpSpPr>
        <p:grpSpPr>
          <a:xfrm>
            <a:off x="4463186" y="2751463"/>
            <a:ext cx="263167" cy="215915"/>
            <a:chOff x="1259632" y="4509120"/>
            <a:chExt cx="425304" cy="347935"/>
          </a:xfrm>
        </p:grpSpPr>
        <p:sp>
          <p:nvSpPr>
            <p:cNvPr id="302" name="Rektangel 30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03" name="Rak 30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4" name="Rak 30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5" name="Rak 304"/>
            <p:cNvCxnSpPr>
              <a:stCxn id="30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6" name="Grupp 305"/>
          <p:cNvGrpSpPr/>
          <p:nvPr/>
        </p:nvGrpSpPr>
        <p:grpSpPr>
          <a:xfrm>
            <a:off x="5480514" y="2186447"/>
            <a:ext cx="263167" cy="215915"/>
            <a:chOff x="1259632" y="4509120"/>
            <a:chExt cx="425304" cy="347935"/>
          </a:xfrm>
        </p:grpSpPr>
        <p:sp>
          <p:nvSpPr>
            <p:cNvPr id="307" name="Rektangel 30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08" name="Rak 30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9" name="Rak 30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0" name="Rak 309"/>
            <p:cNvCxnSpPr>
              <a:stCxn id="30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1" name="Grupp 310"/>
          <p:cNvGrpSpPr/>
          <p:nvPr/>
        </p:nvGrpSpPr>
        <p:grpSpPr>
          <a:xfrm>
            <a:off x="5108787" y="1997589"/>
            <a:ext cx="263167" cy="215915"/>
            <a:chOff x="1259632" y="4509120"/>
            <a:chExt cx="425304" cy="347935"/>
          </a:xfrm>
        </p:grpSpPr>
        <p:sp>
          <p:nvSpPr>
            <p:cNvPr id="312" name="Rektangel 31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13" name="Rak 31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4" name="Rak 31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5" name="Rak 314"/>
            <p:cNvCxnSpPr>
              <a:stCxn id="31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6" name="Grupp 315"/>
          <p:cNvGrpSpPr/>
          <p:nvPr/>
        </p:nvGrpSpPr>
        <p:grpSpPr>
          <a:xfrm>
            <a:off x="5221599" y="2189618"/>
            <a:ext cx="263167" cy="215915"/>
            <a:chOff x="1259632" y="4509120"/>
            <a:chExt cx="425304" cy="347935"/>
          </a:xfrm>
        </p:grpSpPr>
        <p:sp>
          <p:nvSpPr>
            <p:cNvPr id="317" name="Rektangel 31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18" name="Rak 31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9" name="Rak 31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0" name="Rak 319"/>
            <p:cNvCxnSpPr>
              <a:stCxn id="31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21" name="Grupp 320"/>
          <p:cNvGrpSpPr/>
          <p:nvPr/>
        </p:nvGrpSpPr>
        <p:grpSpPr>
          <a:xfrm>
            <a:off x="6316340" y="2399790"/>
            <a:ext cx="263167" cy="215915"/>
            <a:chOff x="1259632" y="4509120"/>
            <a:chExt cx="425304" cy="347935"/>
          </a:xfrm>
        </p:grpSpPr>
        <p:sp>
          <p:nvSpPr>
            <p:cNvPr id="322" name="Rektangel 32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23" name="Rak 32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4" name="Rak 32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5" name="Rak 324"/>
            <p:cNvCxnSpPr>
              <a:stCxn id="32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26" name="Grupp 325"/>
          <p:cNvGrpSpPr/>
          <p:nvPr/>
        </p:nvGrpSpPr>
        <p:grpSpPr>
          <a:xfrm>
            <a:off x="5944992" y="2193386"/>
            <a:ext cx="263167" cy="215915"/>
            <a:chOff x="1259632" y="4509120"/>
            <a:chExt cx="425304" cy="347935"/>
          </a:xfrm>
        </p:grpSpPr>
        <p:sp>
          <p:nvSpPr>
            <p:cNvPr id="327" name="Rektangel 32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28" name="Rak 32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9" name="Rak 32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0" name="Rak 329"/>
            <p:cNvCxnSpPr>
              <a:stCxn id="32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31" name="Grupp 330"/>
          <p:cNvGrpSpPr/>
          <p:nvPr/>
        </p:nvGrpSpPr>
        <p:grpSpPr>
          <a:xfrm>
            <a:off x="7139746" y="2607156"/>
            <a:ext cx="263167" cy="215915"/>
            <a:chOff x="1259632" y="4509120"/>
            <a:chExt cx="425304" cy="347935"/>
          </a:xfrm>
        </p:grpSpPr>
        <p:sp>
          <p:nvSpPr>
            <p:cNvPr id="332" name="Rektangel 33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33" name="Rak 33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4" name="Rak 33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5" name="Rak 334"/>
            <p:cNvCxnSpPr>
              <a:stCxn id="33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36" name="Grupp 335"/>
          <p:cNvGrpSpPr/>
          <p:nvPr/>
        </p:nvGrpSpPr>
        <p:grpSpPr>
          <a:xfrm>
            <a:off x="7268916" y="2384858"/>
            <a:ext cx="263167" cy="215915"/>
            <a:chOff x="1259632" y="4509120"/>
            <a:chExt cx="425304" cy="347935"/>
          </a:xfrm>
        </p:grpSpPr>
        <p:sp>
          <p:nvSpPr>
            <p:cNvPr id="337" name="Rektangel 33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38" name="Rak 33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9" name="Rak 33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0" name="Rak 339"/>
            <p:cNvCxnSpPr>
              <a:stCxn id="33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1" name="Grupp 340"/>
          <p:cNvGrpSpPr/>
          <p:nvPr/>
        </p:nvGrpSpPr>
        <p:grpSpPr>
          <a:xfrm>
            <a:off x="5995954" y="2151864"/>
            <a:ext cx="263167" cy="215915"/>
            <a:chOff x="1259632" y="4509120"/>
            <a:chExt cx="425304" cy="347935"/>
          </a:xfrm>
        </p:grpSpPr>
        <p:sp>
          <p:nvSpPr>
            <p:cNvPr id="342" name="Rektangel 34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43" name="Rak 34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4" name="Rak 34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5" name="Rak 344"/>
            <p:cNvCxnSpPr>
              <a:stCxn id="34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6" name="Grupp 345"/>
          <p:cNvGrpSpPr/>
          <p:nvPr/>
        </p:nvGrpSpPr>
        <p:grpSpPr>
          <a:xfrm>
            <a:off x="7492750" y="3215844"/>
            <a:ext cx="263167" cy="215915"/>
            <a:chOff x="1259632" y="4509120"/>
            <a:chExt cx="425304" cy="347935"/>
          </a:xfrm>
        </p:grpSpPr>
        <p:sp>
          <p:nvSpPr>
            <p:cNvPr id="347" name="Rektangel 34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48" name="Rak 34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9" name="Rak 34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0" name="Rak 349"/>
            <p:cNvCxnSpPr>
              <a:stCxn id="34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1" name="Grupp 350"/>
          <p:cNvGrpSpPr/>
          <p:nvPr/>
        </p:nvGrpSpPr>
        <p:grpSpPr>
          <a:xfrm>
            <a:off x="6977522" y="2399790"/>
            <a:ext cx="263167" cy="215915"/>
            <a:chOff x="1259632" y="4509120"/>
            <a:chExt cx="425304" cy="347935"/>
          </a:xfrm>
        </p:grpSpPr>
        <p:sp>
          <p:nvSpPr>
            <p:cNvPr id="352" name="Rektangel 35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53" name="Rak 35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4" name="Rak 35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5" name="Rak 354"/>
            <p:cNvCxnSpPr>
              <a:stCxn id="35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6" name="Grupp 355"/>
          <p:cNvGrpSpPr/>
          <p:nvPr/>
        </p:nvGrpSpPr>
        <p:grpSpPr>
          <a:xfrm>
            <a:off x="6876579" y="2609801"/>
            <a:ext cx="263167" cy="215915"/>
            <a:chOff x="1259632" y="4509120"/>
            <a:chExt cx="425304" cy="347935"/>
          </a:xfrm>
        </p:grpSpPr>
        <p:sp>
          <p:nvSpPr>
            <p:cNvPr id="357" name="Rektangel 35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58" name="Rak 35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9" name="Rak 35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0" name="Rak 359"/>
            <p:cNvCxnSpPr>
              <a:stCxn id="35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61" name="Grupp 360"/>
          <p:cNvGrpSpPr/>
          <p:nvPr/>
        </p:nvGrpSpPr>
        <p:grpSpPr>
          <a:xfrm>
            <a:off x="991241" y="4849344"/>
            <a:ext cx="263167" cy="215915"/>
            <a:chOff x="1259632" y="4509120"/>
            <a:chExt cx="425304" cy="347935"/>
          </a:xfrm>
        </p:grpSpPr>
        <p:sp>
          <p:nvSpPr>
            <p:cNvPr id="362" name="Rektangel 36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63" name="Rak 36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4" name="Rak 36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5" name="Rak 364"/>
            <p:cNvCxnSpPr>
              <a:stCxn id="36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66" name="Grupp 365"/>
          <p:cNvGrpSpPr/>
          <p:nvPr/>
        </p:nvGrpSpPr>
        <p:grpSpPr>
          <a:xfrm>
            <a:off x="4951714" y="2208204"/>
            <a:ext cx="263167" cy="215915"/>
            <a:chOff x="1259632" y="4509120"/>
            <a:chExt cx="425304" cy="347935"/>
          </a:xfrm>
        </p:grpSpPr>
        <p:sp>
          <p:nvSpPr>
            <p:cNvPr id="367" name="Rektangel 36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68" name="Rak 36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9" name="Rak 36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0" name="Rak 369"/>
            <p:cNvCxnSpPr>
              <a:stCxn id="36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71" name="Grupp 370"/>
          <p:cNvGrpSpPr/>
          <p:nvPr/>
        </p:nvGrpSpPr>
        <p:grpSpPr>
          <a:xfrm>
            <a:off x="4514686" y="2585369"/>
            <a:ext cx="263167" cy="215915"/>
            <a:chOff x="1259632" y="4509120"/>
            <a:chExt cx="425304" cy="347935"/>
          </a:xfrm>
        </p:grpSpPr>
        <p:sp>
          <p:nvSpPr>
            <p:cNvPr id="372" name="Rektangel 37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73" name="Rak 37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4" name="Rak 37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5" name="Rak 374"/>
            <p:cNvCxnSpPr>
              <a:stCxn id="37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76" name="Grupp 375"/>
          <p:cNvGrpSpPr/>
          <p:nvPr/>
        </p:nvGrpSpPr>
        <p:grpSpPr>
          <a:xfrm>
            <a:off x="3682147" y="1235839"/>
            <a:ext cx="263167" cy="215915"/>
            <a:chOff x="1259632" y="4509120"/>
            <a:chExt cx="425304" cy="347935"/>
          </a:xfrm>
        </p:grpSpPr>
        <p:sp>
          <p:nvSpPr>
            <p:cNvPr id="377" name="Rektangel 37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78" name="Rak 37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9" name="Rak 37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0" name="Rak 379"/>
            <p:cNvCxnSpPr>
              <a:stCxn id="37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1" name="Grupp 380"/>
          <p:cNvGrpSpPr/>
          <p:nvPr/>
        </p:nvGrpSpPr>
        <p:grpSpPr>
          <a:xfrm>
            <a:off x="4537546" y="2571529"/>
            <a:ext cx="263167" cy="215915"/>
            <a:chOff x="1259632" y="4509120"/>
            <a:chExt cx="425304" cy="347935"/>
          </a:xfrm>
        </p:grpSpPr>
        <p:sp>
          <p:nvSpPr>
            <p:cNvPr id="382" name="Rektangel 38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83" name="Rak 38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4" name="Rak 38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5" name="Rak 384"/>
            <p:cNvCxnSpPr>
              <a:stCxn id="38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6" name="Grupp 385"/>
          <p:cNvGrpSpPr/>
          <p:nvPr/>
        </p:nvGrpSpPr>
        <p:grpSpPr>
          <a:xfrm>
            <a:off x="5148710" y="1951146"/>
            <a:ext cx="263167" cy="215915"/>
            <a:chOff x="1259632" y="4509120"/>
            <a:chExt cx="425304" cy="347935"/>
          </a:xfrm>
        </p:grpSpPr>
        <p:sp>
          <p:nvSpPr>
            <p:cNvPr id="387" name="Rektangel 38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88" name="Rak 38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9" name="Rak 38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0" name="Rak 389"/>
            <p:cNvCxnSpPr>
              <a:stCxn id="38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91" name="Grupp 390"/>
          <p:cNvGrpSpPr/>
          <p:nvPr/>
        </p:nvGrpSpPr>
        <p:grpSpPr>
          <a:xfrm>
            <a:off x="6758966" y="4074269"/>
            <a:ext cx="263167" cy="215915"/>
            <a:chOff x="1259632" y="4509120"/>
            <a:chExt cx="425304" cy="347935"/>
          </a:xfrm>
        </p:grpSpPr>
        <p:sp>
          <p:nvSpPr>
            <p:cNvPr id="392" name="Rektangel 39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93" name="Rak 39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4" name="Rak 39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5" name="Rak 394"/>
            <p:cNvCxnSpPr>
              <a:stCxn id="39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96" name="Grupp 395"/>
          <p:cNvGrpSpPr/>
          <p:nvPr/>
        </p:nvGrpSpPr>
        <p:grpSpPr>
          <a:xfrm>
            <a:off x="1807676" y="4907723"/>
            <a:ext cx="263167" cy="215915"/>
            <a:chOff x="1259632" y="4509120"/>
            <a:chExt cx="425304" cy="347935"/>
          </a:xfrm>
        </p:grpSpPr>
        <p:sp>
          <p:nvSpPr>
            <p:cNvPr id="397" name="Rektangel 39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98" name="Rak 39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9" name="Rak 39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0" name="Rak 399"/>
            <p:cNvCxnSpPr>
              <a:stCxn id="39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01" name="Grupp 400"/>
          <p:cNvGrpSpPr/>
          <p:nvPr/>
        </p:nvGrpSpPr>
        <p:grpSpPr>
          <a:xfrm>
            <a:off x="8497713" y="2407909"/>
            <a:ext cx="263167" cy="215915"/>
            <a:chOff x="1259632" y="4509120"/>
            <a:chExt cx="425304" cy="347935"/>
          </a:xfrm>
        </p:grpSpPr>
        <p:sp>
          <p:nvSpPr>
            <p:cNvPr id="402" name="Rektangel 40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03" name="Rak 40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4" name="Rak 40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5" name="Rak 404"/>
            <p:cNvCxnSpPr>
              <a:stCxn id="40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06" name="Grupp 405"/>
          <p:cNvGrpSpPr/>
          <p:nvPr/>
        </p:nvGrpSpPr>
        <p:grpSpPr>
          <a:xfrm>
            <a:off x="7020653" y="2343602"/>
            <a:ext cx="263167" cy="215915"/>
            <a:chOff x="1259632" y="4509120"/>
            <a:chExt cx="425304" cy="347935"/>
          </a:xfrm>
        </p:grpSpPr>
        <p:sp>
          <p:nvSpPr>
            <p:cNvPr id="407" name="Rektangel 40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08" name="Rak 40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9" name="Rak 40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0" name="Rak 409"/>
            <p:cNvCxnSpPr>
              <a:stCxn id="40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11" name="Grupp 410"/>
          <p:cNvGrpSpPr/>
          <p:nvPr/>
        </p:nvGrpSpPr>
        <p:grpSpPr>
          <a:xfrm>
            <a:off x="7335225" y="2366874"/>
            <a:ext cx="263167" cy="215915"/>
            <a:chOff x="1259632" y="4509120"/>
            <a:chExt cx="425304" cy="347935"/>
          </a:xfrm>
        </p:grpSpPr>
        <p:sp>
          <p:nvSpPr>
            <p:cNvPr id="412" name="Rektangel 41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13" name="Rak 41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4" name="Rak 41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5" name="Rak 414"/>
            <p:cNvCxnSpPr>
              <a:stCxn id="41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16" name="Grupp 415"/>
          <p:cNvGrpSpPr/>
          <p:nvPr/>
        </p:nvGrpSpPr>
        <p:grpSpPr>
          <a:xfrm>
            <a:off x="5545832" y="2150959"/>
            <a:ext cx="263167" cy="215915"/>
            <a:chOff x="1259632" y="4509120"/>
            <a:chExt cx="425304" cy="347935"/>
          </a:xfrm>
        </p:grpSpPr>
        <p:sp>
          <p:nvSpPr>
            <p:cNvPr id="417" name="Rektangel 41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18" name="Rak 41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9" name="Rak 41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0" name="Rak 419"/>
            <p:cNvCxnSpPr>
              <a:stCxn id="41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21" name="Grupp 420"/>
          <p:cNvGrpSpPr/>
          <p:nvPr/>
        </p:nvGrpSpPr>
        <p:grpSpPr>
          <a:xfrm>
            <a:off x="7179999" y="3366138"/>
            <a:ext cx="263167" cy="231187"/>
            <a:chOff x="3821693" y="2436987"/>
            <a:chExt cx="263167" cy="231187"/>
          </a:xfrm>
        </p:grpSpPr>
        <p:grpSp>
          <p:nvGrpSpPr>
            <p:cNvPr id="422" name="Grupp 421"/>
            <p:cNvGrpSpPr/>
            <p:nvPr/>
          </p:nvGrpSpPr>
          <p:grpSpPr>
            <a:xfrm>
              <a:off x="3821693" y="2489433"/>
              <a:ext cx="263167" cy="178741"/>
              <a:chOff x="3821693" y="2489433"/>
              <a:chExt cx="263167" cy="178741"/>
            </a:xfrm>
          </p:grpSpPr>
          <p:sp>
            <p:nvSpPr>
              <p:cNvPr id="424" name="Rektangel 423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425" name="Ellips 424"/>
              <p:cNvSpPr/>
              <p:nvPr/>
            </p:nvSpPr>
            <p:spPr>
              <a:xfrm>
                <a:off x="3881886" y="2546719"/>
                <a:ext cx="146978" cy="67411"/>
              </a:xfrm>
              <a:prstGeom prst="ellips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423" name="textruta 422"/>
            <p:cNvSpPr txBox="1"/>
            <p:nvPr/>
          </p:nvSpPr>
          <p:spPr>
            <a:xfrm>
              <a:off x="3909893" y="2436987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426" name="Grupp 425"/>
          <p:cNvGrpSpPr/>
          <p:nvPr/>
        </p:nvGrpSpPr>
        <p:grpSpPr>
          <a:xfrm>
            <a:off x="8288239" y="2343602"/>
            <a:ext cx="263167" cy="231187"/>
            <a:chOff x="3821693" y="2436987"/>
            <a:chExt cx="263167" cy="231187"/>
          </a:xfrm>
        </p:grpSpPr>
        <p:grpSp>
          <p:nvGrpSpPr>
            <p:cNvPr id="427" name="Grupp 426"/>
            <p:cNvGrpSpPr/>
            <p:nvPr/>
          </p:nvGrpSpPr>
          <p:grpSpPr>
            <a:xfrm>
              <a:off x="3821693" y="2489433"/>
              <a:ext cx="263167" cy="178741"/>
              <a:chOff x="3821693" y="2489433"/>
              <a:chExt cx="263167" cy="178741"/>
            </a:xfrm>
          </p:grpSpPr>
          <p:sp>
            <p:nvSpPr>
              <p:cNvPr id="429" name="Rektangel 428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430" name="Ellips 429"/>
              <p:cNvSpPr/>
              <p:nvPr/>
            </p:nvSpPr>
            <p:spPr>
              <a:xfrm>
                <a:off x="3881886" y="2546719"/>
                <a:ext cx="146978" cy="67411"/>
              </a:xfrm>
              <a:prstGeom prst="ellips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428" name="textruta 427"/>
            <p:cNvSpPr txBox="1"/>
            <p:nvPr/>
          </p:nvSpPr>
          <p:spPr>
            <a:xfrm>
              <a:off x="3909893" y="2436987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431" name="Grupp 430"/>
          <p:cNvGrpSpPr/>
          <p:nvPr/>
        </p:nvGrpSpPr>
        <p:grpSpPr>
          <a:xfrm>
            <a:off x="4251519" y="4474702"/>
            <a:ext cx="263167" cy="215915"/>
            <a:chOff x="3851920" y="2162069"/>
            <a:chExt cx="263167" cy="215915"/>
          </a:xfrm>
        </p:grpSpPr>
        <p:grpSp>
          <p:nvGrpSpPr>
            <p:cNvPr id="432" name="Grupp 431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436" name="Rektangel 435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437" name="Rak 436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8" name="Rak 437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9" name="Rak 438"/>
              <p:cNvCxnSpPr>
                <a:stCxn id="436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33" name="Grupp 432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434" name="Båge 433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435" name="Båge 434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440" name="Grupp 439"/>
          <p:cNvGrpSpPr/>
          <p:nvPr/>
        </p:nvGrpSpPr>
        <p:grpSpPr>
          <a:xfrm>
            <a:off x="6444919" y="2621098"/>
            <a:ext cx="263167" cy="215915"/>
            <a:chOff x="3851920" y="2162069"/>
            <a:chExt cx="263167" cy="215915"/>
          </a:xfrm>
        </p:grpSpPr>
        <p:grpSp>
          <p:nvGrpSpPr>
            <p:cNvPr id="441" name="Grupp 440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445" name="Rektangel 444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446" name="Rak 445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7" name="Rak 446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8" name="Rak 447"/>
              <p:cNvCxnSpPr>
                <a:stCxn id="445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42" name="Grupp 441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443" name="Båge 442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444" name="Båge 443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449" name="Grupp 448"/>
          <p:cNvGrpSpPr/>
          <p:nvPr/>
        </p:nvGrpSpPr>
        <p:grpSpPr>
          <a:xfrm>
            <a:off x="5083297" y="2571026"/>
            <a:ext cx="263167" cy="215915"/>
            <a:chOff x="3851920" y="2162069"/>
            <a:chExt cx="263167" cy="215915"/>
          </a:xfrm>
        </p:grpSpPr>
        <p:grpSp>
          <p:nvGrpSpPr>
            <p:cNvPr id="450" name="Grupp 449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454" name="Rektangel 453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455" name="Rak 454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6" name="Rak 455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7" name="Rak 456"/>
              <p:cNvCxnSpPr>
                <a:stCxn id="454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51" name="Grupp 450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452" name="Båge 451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453" name="Båge 452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458" name="Grupp 457"/>
          <p:cNvGrpSpPr/>
          <p:nvPr/>
        </p:nvGrpSpPr>
        <p:grpSpPr>
          <a:xfrm>
            <a:off x="4920113" y="2187529"/>
            <a:ext cx="263167" cy="215915"/>
            <a:chOff x="3851920" y="2162069"/>
            <a:chExt cx="263167" cy="215915"/>
          </a:xfrm>
        </p:grpSpPr>
        <p:grpSp>
          <p:nvGrpSpPr>
            <p:cNvPr id="459" name="Grupp 458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463" name="Rektangel 462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464" name="Rak 463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5" name="Rak 464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6" name="Rak 465"/>
              <p:cNvCxnSpPr>
                <a:stCxn id="463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60" name="Grupp 459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461" name="Båge 460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462" name="Båge 461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467" name="Grupp 466"/>
          <p:cNvGrpSpPr/>
          <p:nvPr/>
        </p:nvGrpSpPr>
        <p:grpSpPr>
          <a:xfrm>
            <a:off x="7120654" y="3834210"/>
            <a:ext cx="263167" cy="215915"/>
            <a:chOff x="3851920" y="2162069"/>
            <a:chExt cx="263167" cy="215915"/>
          </a:xfrm>
        </p:grpSpPr>
        <p:grpSp>
          <p:nvGrpSpPr>
            <p:cNvPr id="468" name="Grupp 467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472" name="Rektangel 471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473" name="Rak 472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4" name="Rak 473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5" name="Rak 474"/>
              <p:cNvCxnSpPr>
                <a:stCxn id="472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69" name="Grupp 468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470" name="Båge 469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471" name="Båge 470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476" name="Grupp 475"/>
          <p:cNvGrpSpPr/>
          <p:nvPr/>
        </p:nvGrpSpPr>
        <p:grpSpPr>
          <a:xfrm>
            <a:off x="6993377" y="4025215"/>
            <a:ext cx="263167" cy="215915"/>
            <a:chOff x="3851920" y="2162069"/>
            <a:chExt cx="263167" cy="215915"/>
          </a:xfrm>
        </p:grpSpPr>
        <p:grpSp>
          <p:nvGrpSpPr>
            <p:cNvPr id="477" name="Grupp 476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481" name="Rektangel 480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482" name="Rak 481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3" name="Rak 482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4" name="Rak 483"/>
              <p:cNvCxnSpPr>
                <a:stCxn id="481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78" name="Grupp 477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479" name="Båge 478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480" name="Båge 479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485" name="Grupp 484"/>
          <p:cNvGrpSpPr/>
          <p:nvPr/>
        </p:nvGrpSpPr>
        <p:grpSpPr>
          <a:xfrm>
            <a:off x="6053173" y="2414224"/>
            <a:ext cx="263167" cy="215915"/>
            <a:chOff x="3851920" y="2162069"/>
            <a:chExt cx="263167" cy="215915"/>
          </a:xfrm>
        </p:grpSpPr>
        <p:grpSp>
          <p:nvGrpSpPr>
            <p:cNvPr id="486" name="Grupp 485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490" name="Rektangel 489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491" name="Rak 490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2" name="Rak 491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3" name="Rak 492"/>
              <p:cNvCxnSpPr>
                <a:stCxn id="490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87" name="Grupp 486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488" name="Båge 487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489" name="Båge 488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494" name="Grupp 493"/>
          <p:cNvGrpSpPr/>
          <p:nvPr/>
        </p:nvGrpSpPr>
        <p:grpSpPr>
          <a:xfrm>
            <a:off x="6472608" y="2980151"/>
            <a:ext cx="263167" cy="215915"/>
            <a:chOff x="3851920" y="2162069"/>
            <a:chExt cx="263167" cy="215915"/>
          </a:xfrm>
        </p:grpSpPr>
        <p:grpSp>
          <p:nvGrpSpPr>
            <p:cNvPr id="495" name="Grupp 494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499" name="Rektangel 498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500" name="Rak 499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1" name="Rak 500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2" name="Rak 501"/>
              <p:cNvCxnSpPr>
                <a:stCxn id="499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96" name="Grupp 495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497" name="Båge 496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498" name="Båge 497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503" name="Grupp 502"/>
          <p:cNvGrpSpPr/>
          <p:nvPr/>
        </p:nvGrpSpPr>
        <p:grpSpPr>
          <a:xfrm>
            <a:off x="8188420" y="2446176"/>
            <a:ext cx="263167" cy="215915"/>
            <a:chOff x="1259632" y="4509120"/>
            <a:chExt cx="425304" cy="347935"/>
          </a:xfrm>
        </p:grpSpPr>
        <p:sp>
          <p:nvSpPr>
            <p:cNvPr id="504" name="Rektangel 50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05" name="Rak 50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6" name="Rak 50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7" name="Rak 506"/>
            <p:cNvCxnSpPr>
              <a:stCxn id="504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08" name="Grupp 507"/>
          <p:cNvGrpSpPr/>
          <p:nvPr/>
        </p:nvGrpSpPr>
        <p:grpSpPr>
          <a:xfrm>
            <a:off x="8569126" y="1926804"/>
            <a:ext cx="263167" cy="215915"/>
            <a:chOff x="1259632" y="4509120"/>
            <a:chExt cx="425304" cy="347935"/>
          </a:xfrm>
        </p:grpSpPr>
        <p:sp>
          <p:nvSpPr>
            <p:cNvPr id="509" name="Rektangel 50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10" name="Rak 50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1" name="Rak 51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2" name="Rak 511"/>
            <p:cNvCxnSpPr>
              <a:stCxn id="509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13" name="Grupp 512"/>
          <p:cNvGrpSpPr/>
          <p:nvPr/>
        </p:nvGrpSpPr>
        <p:grpSpPr>
          <a:xfrm>
            <a:off x="8084488" y="2186447"/>
            <a:ext cx="263167" cy="215915"/>
            <a:chOff x="1259632" y="4509120"/>
            <a:chExt cx="425304" cy="347935"/>
          </a:xfrm>
        </p:grpSpPr>
        <p:sp>
          <p:nvSpPr>
            <p:cNvPr id="514" name="Rektangel 51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15" name="Rak 51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6" name="Rak 51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7" name="Rak 516"/>
            <p:cNvCxnSpPr>
              <a:stCxn id="514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18" name="Grupp 517"/>
          <p:cNvGrpSpPr/>
          <p:nvPr/>
        </p:nvGrpSpPr>
        <p:grpSpPr>
          <a:xfrm>
            <a:off x="8114956" y="2165053"/>
            <a:ext cx="263167" cy="215915"/>
            <a:chOff x="1259632" y="4509120"/>
            <a:chExt cx="425304" cy="347935"/>
          </a:xfrm>
        </p:grpSpPr>
        <p:sp>
          <p:nvSpPr>
            <p:cNvPr id="519" name="Rektangel 51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20" name="Rak 51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1" name="Rak 52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2" name="Rak 521"/>
            <p:cNvCxnSpPr>
              <a:stCxn id="519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23" name="Grupp 522"/>
          <p:cNvGrpSpPr/>
          <p:nvPr/>
        </p:nvGrpSpPr>
        <p:grpSpPr>
          <a:xfrm>
            <a:off x="8216071" y="2406627"/>
            <a:ext cx="263167" cy="215915"/>
            <a:chOff x="1259632" y="4509120"/>
            <a:chExt cx="425304" cy="347935"/>
          </a:xfrm>
        </p:grpSpPr>
        <p:sp>
          <p:nvSpPr>
            <p:cNvPr id="524" name="Rektangel 52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25" name="Rak 52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6" name="Rak 52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7" name="Rak 526"/>
            <p:cNvCxnSpPr>
              <a:stCxn id="524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28" name="Grupp 527"/>
          <p:cNvGrpSpPr/>
          <p:nvPr/>
        </p:nvGrpSpPr>
        <p:grpSpPr>
          <a:xfrm>
            <a:off x="8525911" y="1974773"/>
            <a:ext cx="263167" cy="215915"/>
            <a:chOff x="1259632" y="4509120"/>
            <a:chExt cx="425304" cy="347935"/>
          </a:xfrm>
        </p:grpSpPr>
        <p:sp>
          <p:nvSpPr>
            <p:cNvPr id="529" name="Rektangel 52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30" name="Rak 52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1" name="Rak 53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2" name="Rak 531"/>
            <p:cNvCxnSpPr>
              <a:stCxn id="529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33" name="Grupp 532"/>
          <p:cNvGrpSpPr/>
          <p:nvPr/>
        </p:nvGrpSpPr>
        <p:grpSpPr>
          <a:xfrm>
            <a:off x="8188933" y="1956645"/>
            <a:ext cx="263167" cy="215915"/>
            <a:chOff x="1259632" y="4509120"/>
            <a:chExt cx="425304" cy="347935"/>
          </a:xfrm>
        </p:grpSpPr>
        <p:sp>
          <p:nvSpPr>
            <p:cNvPr id="534" name="Rektangel 53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35" name="Rak 53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6" name="Rak 53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7" name="Rak 536"/>
            <p:cNvCxnSpPr>
              <a:stCxn id="534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38" name="Grupp 537"/>
          <p:cNvGrpSpPr/>
          <p:nvPr/>
        </p:nvGrpSpPr>
        <p:grpSpPr>
          <a:xfrm>
            <a:off x="8582802" y="2434214"/>
            <a:ext cx="263167" cy="215915"/>
            <a:chOff x="1259632" y="4509120"/>
            <a:chExt cx="425304" cy="347935"/>
          </a:xfrm>
        </p:grpSpPr>
        <p:sp>
          <p:nvSpPr>
            <p:cNvPr id="539" name="Rektangel 53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40" name="Rak 53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1" name="Rak 54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2" name="Rak 541"/>
            <p:cNvCxnSpPr>
              <a:stCxn id="539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43" name="Grupp 542"/>
          <p:cNvGrpSpPr/>
          <p:nvPr/>
        </p:nvGrpSpPr>
        <p:grpSpPr>
          <a:xfrm>
            <a:off x="8625451" y="2201825"/>
            <a:ext cx="263167" cy="215915"/>
            <a:chOff x="1259632" y="4509120"/>
            <a:chExt cx="425304" cy="347935"/>
          </a:xfrm>
        </p:grpSpPr>
        <p:sp>
          <p:nvSpPr>
            <p:cNvPr id="544" name="Rektangel 54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45" name="Rak 54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6" name="Rak 54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7" name="Rak 546"/>
            <p:cNvCxnSpPr>
              <a:stCxn id="544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48" name="Grupp 547"/>
          <p:cNvGrpSpPr/>
          <p:nvPr/>
        </p:nvGrpSpPr>
        <p:grpSpPr>
          <a:xfrm>
            <a:off x="4726353" y="4241130"/>
            <a:ext cx="263167" cy="227795"/>
            <a:chOff x="3470177" y="2637898"/>
            <a:chExt cx="263167" cy="227795"/>
          </a:xfrm>
        </p:grpSpPr>
        <p:grpSp>
          <p:nvGrpSpPr>
            <p:cNvPr id="549" name="Grupp 548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551" name="Rektangel 550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552" name="Ellips 551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550" name="textruta 549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553" name="Grupp 552"/>
          <p:cNvGrpSpPr/>
          <p:nvPr/>
        </p:nvGrpSpPr>
        <p:grpSpPr>
          <a:xfrm>
            <a:off x="5569005" y="4039371"/>
            <a:ext cx="263167" cy="227795"/>
            <a:chOff x="3470177" y="2637898"/>
            <a:chExt cx="263167" cy="227795"/>
          </a:xfrm>
        </p:grpSpPr>
        <p:grpSp>
          <p:nvGrpSpPr>
            <p:cNvPr id="554" name="Grupp 553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556" name="Rektangel 555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557" name="Ellips 556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555" name="textruta 554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sp>
        <p:nvSpPr>
          <p:cNvPr id="2" name="Rektangel 1"/>
          <p:cNvSpPr/>
          <p:nvPr/>
        </p:nvSpPr>
        <p:spPr>
          <a:xfrm>
            <a:off x="0" y="18311"/>
            <a:ext cx="2986990" cy="12029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sv-SE" sz="1400" dirty="0" err="1" smtClean="0"/>
              <a:t>Regrouping</a:t>
            </a:r>
            <a:r>
              <a:rPr lang="sv-SE" sz="1400" dirty="0" smtClean="0"/>
              <a:t>…</a:t>
            </a:r>
          </a:p>
          <a:p>
            <a:r>
              <a:rPr lang="sv-SE" sz="1400" dirty="0" smtClean="0"/>
              <a:t>Beatrice is </a:t>
            </a:r>
            <a:r>
              <a:rPr lang="sv-SE" sz="1400" dirty="0" err="1" smtClean="0"/>
              <a:t>evacuated</a:t>
            </a:r>
            <a:r>
              <a:rPr lang="sv-SE" sz="1400" dirty="0" smtClean="0"/>
              <a:t> </a:t>
            </a:r>
            <a:r>
              <a:rPr lang="sv-SE" sz="1400" dirty="0" err="1" smtClean="0"/>
              <a:t>but</a:t>
            </a:r>
            <a:r>
              <a:rPr lang="sv-SE" sz="1400" dirty="0" smtClean="0"/>
              <a:t> for a small </a:t>
            </a:r>
            <a:r>
              <a:rPr lang="sv-SE" sz="1400" dirty="0" err="1" smtClean="0"/>
              <a:t>picket</a:t>
            </a:r>
            <a:r>
              <a:rPr lang="sv-SE" sz="1400" dirty="0" smtClean="0"/>
              <a:t> force </a:t>
            </a:r>
            <a:r>
              <a:rPr lang="sv-SE" sz="1400" dirty="0" err="1" smtClean="0"/>
              <a:t>of</a:t>
            </a:r>
            <a:r>
              <a:rPr lang="sv-SE" sz="1400" dirty="0" smtClean="0"/>
              <a:t> Thai. </a:t>
            </a:r>
          </a:p>
        </p:txBody>
      </p:sp>
      <p:grpSp>
        <p:nvGrpSpPr>
          <p:cNvPr id="589" name="Grupp 588"/>
          <p:cNvGrpSpPr/>
          <p:nvPr/>
        </p:nvGrpSpPr>
        <p:grpSpPr>
          <a:xfrm>
            <a:off x="8244855" y="1901017"/>
            <a:ext cx="263167" cy="215915"/>
            <a:chOff x="3851920" y="2162069"/>
            <a:chExt cx="263167" cy="215915"/>
          </a:xfrm>
        </p:grpSpPr>
        <p:grpSp>
          <p:nvGrpSpPr>
            <p:cNvPr id="590" name="Grupp 589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594" name="Rektangel 593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595" name="Rak 594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6" name="Rak 595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7" name="Rak 596"/>
              <p:cNvCxnSpPr>
                <a:stCxn id="594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91" name="Grupp 590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592" name="Båge 591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593" name="Båge 592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598" name="Grupp 597"/>
          <p:cNvGrpSpPr/>
          <p:nvPr/>
        </p:nvGrpSpPr>
        <p:grpSpPr>
          <a:xfrm>
            <a:off x="8653170" y="2188929"/>
            <a:ext cx="263167" cy="215915"/>
            <a:chOff x="3851920" y="2162069"/>
            <a:chExt cx="263167" cy="215915"/>
          </a:xfrm>
        </p:grpSpPr>
        <p:grpSp>
          <p:nvGrpSpPr>
            <p:cNvPr id="599" name="Grupp 598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603" name="Rektangel 602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604" name="Rak 603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05" name="Rak 604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06" name="Rak 605"/>
              <p:cNvCxnSpPr>
                <a:stCxn id="603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00" name="Grupp 599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601" name="Båge 600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602" name="Båge 601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099879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6" name="Frihandsfigur 595"/>
          <p:cNvSpPr/>
          <p:nvPr/>
        </p:nvSpPr>
        <p:spPr>
          <a:xfrm>
            <a:off x="5955030" y="1981200"/>
            <a:ext cx="1905000" cy="438150"/>
          </a:xfrm>
          <a:custGeom>
            <a:avLst/>
            <a:gdLst>
              <a:gd name="connsiteX0" fmla="*/ 0 w 1905000"/>
              <a:gd name="connsiteY0" fmla="*/ 228600 h 438150"/>
              <a:gd name="connsiteX1" fmla="*/ 243840 w 1905000"/>
              <a:gd name="connsiteY1" fmla="*/ 220980 h 438150"/>
              <a:gd name="connsiteX2" fmla="*/ 323850 w 1905000"/>
              <a:gd name="connsiteY2" fmla="*/ 438150 h 438150"/>
              <a:gd name="connsiteX3" fmla="*/ 1436370 w 1905000"/>
              <a:gd name="connsiteY3" fmla="*/ 403860 h 438150"/>
              <a:gd name="connsiteX4" fmla="*/ 1600200 w 1905000"/>
              <a:gd name="connsiteY4" fmla="*/ 0 h 438150"/>
              <a:gd name="connsiteX5" fmla="*/ 1786890 w 1905000"/>
              <a:gd name="connsiteY5" fmla="*/ 30480 h 438150"/>
              <a:gd name="connsiteX6" fmla="*/ 1905000 w 1905000"/>
              <a:gd name="connsiteY6" fmla="*/ 255270 h 4381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905000" h="438150">
                <a:moveTo>
                  <a:pt x="0" y="228600"/>
                </a:moveTo>
                <a:lnTo>
                  <a:pt x="243840" y="220980"/>
                </a:lnTo>
                <a:lnTo>
                  <a:pt x="323850" y="438150"/>
                </a:lnTo>
                <a:lnTo>
                  <a:pt x="1436370" y="403860"/>
                </a:lnTo>
                <a:lnTo>
                  <a:pt x="1600200" y="0"/>
                </a:lnTo>
                <a:lnTo>
                  <a:pt x="1786890" y="30480"/>
                </a:lnTo>
                <a:lnTo>
                  <a:pt x="1905000" y="25527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3" name="Grupp 2"/>
          <p:cNvGrpSpPr/>
          <p:nvPr/>
        </p:nvGrpSpPr>
        <p:grpSpPr>
          <a:xfrm>
            <a:off x="4095686" y="5037433"/>
            <a:ext cx="263167" cy="215915"/>
            <a:chOff x="1259632" y="4509120"/>
            <a:chExt cx="425304" cy="347935"/>
          </a:xfrm>
        </p:grpSpPr>
        <p:sp>
          <p:nvSpPr>
            <p:cNvPr id="4" name="Rektangel 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" name="Rak 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Rak 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Rak 6"/>
            <p:cNvCxnSpPr>
              <a:stCxn id="4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Frihandsfigur 7"/>
          <p:cNvSpPr/>
          <p:nvPr/>
        </p:nvSpPr>
        <p:spPr>
          <a:xfrm>
            <a:off x="2770742" y="1096178"/>
            <a:ext cx="2759725" cy="1079653"/>
          </a:xfrm>
          <a:custGeom>
            <a:avLst/>
            <a:gdLst>
              <a:gd name="connsiteX0" fmla="*/ 0 w 2759725"/>
              <a:gd name="connsiteY0" fmla="*/ 1079653 h 1079653"/>
              <a:gd name="connsiteX1" fmla="*/ 407624 w 2759725"/>
              <a:gd name="connsiteY1" fmla="*/ 369065 h 1079653"/>
              <a:gd name="connsiteX2" fmla="*/ 1388125 w 2759725"/>
              <a:gd name="connsiteY2" fmla="*/ 0 h 1079653"/>
              <a:gd name="connsiteX3" fmla="*/ 1366092 w 2759725"/>
              <a:gd name="connsiteY3" fmla="*/ 561861 h 1079653"/>
              <a:gd name="connsiteX4" fmla="*/ 2759725 w 2759725"/>
              <a:gd name="connsiteY4" fmla="*/ 302964 h 10796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759725" h="1079653">
                <a:moveTo>
                  <a:pt x="0" y="1079653"/>
                </a:moveTo>
                <a:lnTo>
                  <a:pt x="407624" y="369065"/>
                </a:lnTo>
                <a:lnTo>
                  <a:pt x="1388125" y="0"/>
                </a:lnTo>
                <a:lnTo>
                  <a:pt x="1366092" y="561861"/>
                </a:lnTo>
                <a:lnTo>
                  <a:pt x="2759725" y="302964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9" name="Frihandsfigur 8"/>
          <p:cNvSpPr/>
          <p:nvPr/>
        </p:nvSpPr>
        <p:spPr>
          <a:xfrm>
            <a:off x="1801258" y="2599981"/>
            <a:ext cx="1217364" cy="2071171"/>
          </a:xfrm>
          <a:custGeom>
            <a:avLst/>
            <a:gdLst>
              <a:gd name="connsiteX0" fmla="*/ 0 w 1217364"/>
              <a:gd name="connsiteY0" fmla="*/ 2071171 h 2071171"/>
              <a:gd name="connsiteX1" fmla="*/ 99152 w 1217364"/>
              <a:gd name="connsiteY1" fmla="*/ 1861850 h 2071171"/>
              <a:gd name="connsiteX2" fmla="*/ 589402 w 1217364"/>
              <a:gd name="connsiteY2" fmla="*/ 1856342 h 2071171"/>
              <a:gd name="connsiteX3" fmla="*/ 512284 w 1217364"/>
              <a:gd name="connsiteY3" fmla="*/ 1085161 h 2071171"/>
              <a:gd name="connsiteX4" fmla="*/ 82626 w 1217364"/>
              <a:gd name="connsiteY4" fmla="*/ 875841 h 2071171"/>
              <a:gd name="connsiteX5" fmla="*/ 1217364 w 1217364"/>
              <a:gd name="connsiteY5" fmla="*/ 0 h 20711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7364" h="2071171">
                <a:moveTo>
                  <a:pt x="0" y="2071171"/>
                </a:moveTo>
                <a:lnTo>
                  <a:pt x="99152" y="1861850"/>
                </a:lnTo>
                <a:lnTo>
                  <a:pt x="589402" y="1856342"/>
                </a:lnTo>
                <a:lnTo>
                  <a:pt x="512284" y="1085161"/>
                </a:lnTo>
                <a:lnTo>
                  <a:pt x="82626" y="875841"/>
                </a:lnTo>
                <a:lnTo>
                  <a:pt x="1217364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10" name="Grupp 9"/>
          <p:cNvGrpSpPr/>
          <p:nvPr/>
        </p:nvGrpSpPr>
        <p:grpSpPr>
          <a:xfrm>
            <a:off x="2268634" y="3573091"/>
            <a:ext cx="576063" cy="364306"/>
            <a:chOff x="1259632" y="4509120"/>
            <a:chExt cx="576063" cy="364306"/>
          </a:xfrm>
        </p:grpSpPr>
        <p:sp>
          <p:nvSpPr>
            <p:cNvPr id="11" name="Rektangel 1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102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2" name="Rak 1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Rak 1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textruta 1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5" name="Rak 14"/>
            <p:cNvCxnSpPr>
              <a:stCxn id="1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Rak 15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Rak 16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upp 17"/>
          <p:cNvGrpSpPr/>
          <p:nvPr/>
        </p:nvGrpSpPr>
        <p:grpSpPr>
          <a:xfrm>
            <a:off x="1856481" y="3843482"/>
            <a:ext cx="576063" cy="364306"/>
            <a:chOff x="1259632" y="4509120"/>
            <a:chExt cx="576063" cy="364306"/>
          </a:xfrm>
        </p:grpSpPr>
        <p:sp>
          <p:nvSpPr>
            <p:cNvPr id="19" name="Rektangel 1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36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0" name="Rak 1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Rak 2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textruta 21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23" name="Rak 22"/>
            <p:cNvCxnSpPr>
              <a:stCxn id="19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Rak 23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Rak 24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" name="Grupp 25"/>
          <p:cNvGrpSpPr/>
          <p:nvPr/>
        </p:nvGrpSpPr>
        <p:grpSpPr>
          <a:xfrm>
            <a:off x="2078801" y="4170612"/>
            <a:ext cx="576063" cy="364306"/>
            <a:chOff x="1259632" y="4509120"/>
            <a:chExt cx="576063" cy="364306"/>
          </a:xfrm>
        </p:grpSpPr>
        <p:sp>
          <p:nvSpPr>
            <p:cNvPr id="27" name="Rektangel 2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88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8" name="Rak 2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Rak 2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textruta 29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31" name="Rak 30"/>
            <p:cNvCxnSpPr>
              <a:stCxn id="2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Rak 31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Rak 32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" name="Grupp 33"/>
          <p:cNvGrpSpPr/>
          <p:nvPr/>
        </p:nvGrpSpPr>
        <p:grpSpPr>
          <a:xfrm>
            <a:off x="5683057" y="1454856"/>
            <a:ext cx="576063" cy="364306"/>
            <a:chOff x="1259632" y="4509120"/>
            <a:chExt cx="576063" cy="364306"/>
          </a:xfrm>
        </p:grpSpPr>
        <p:sp>
          <p:nvSpPr>
            <p:cNvPr id="35" name="Rektangel 34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6" name="Rak 35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Rak 36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8" name="textruta 37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39" name="Rak 38"/>
            <p:cNvCxnSpPr>
              <a:stCxn id="35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Rak 39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Rak 40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2" name="Grupp 41"/>
          <p:cNvGrpSpPr/>
          <p:nvPr/>
        </p:nvGrpSpPr>
        <p:grpSpPr>
          <a:xfrm>
            <a:off x="6721741" y="1701705"/>
            <a:ext cx="576063" cy="364306"/>
            <a:chOff x="1259632" y="4509120"/>
            <a:chExt cx="576063" cy="364306"/>
          </a:xfrm>
        </p:grpSpPr>
        <p:sp>
          <p:nvSpPr>
            <p:cNvPr id="43" name="Rektangel 4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174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4" name="Rak 4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Rak 4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6" name="textruta 45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47" name="Rak 46"/>
            <p:cNvCxnSpPr>
              <a:stCxn id="43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Rak 47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Rak 48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0" name="Grupp 49"/>
          <p:cNvGrpSpPr/>
          <p:nvPr/>
        </p:nvGrpSpPr>
        <p:grpSpPr>
          <a:xfrm>
            <a:off x="3215585" y="1089445"/>
            <a:ext cx="576063" cy="364306"/>
            <a:chOff x="1259632" y="4509120"/>
            <a:chExt cx="576063" cy="364306"/>
          </a:xfrm>
        </p:grpSpPr>
        <p:sp>
          <p:nvSpPr>
            <p:cNvPr id="51" name="Rektangel 5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209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2" name="Rak 5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Rak 5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4" name="textruta 5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55" name="Rak 54"/>
            <p:cNvCxnSpPr>
              <a:stCxn id="5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Rak 55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Rak 56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8" name="Grupp 57"/>
          <p:cNvGrpSpPr/>
          <p:nvPr/>
        </p:nvGrpSpPr>
        <p:grpSpPr>
          <a:xfrm>
            <a:off x="3651206" y="842147"/>
            <a:ext cx="576063" cy="364306"/>
            <a:chOff x="1259632" y="4509120"/>
            <a:chExt cx="576063" cy="364306"/>
          </a:xfrm>
        </p:grpSpPr>
        <p:sp>
          <p:nvSpPr>
            <p:cNvPr id="59" name="Rektangel 5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141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0" name="Rak 5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Rak 6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textruta 61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63" name="Rak 62"/>
            <p:cNvCxnSpPr>
              <a:stCxn id="59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Rak 63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Rak 64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6" name="Grupp 65"/>
          <p:cNvGrpSpPr/>
          <p:nvPr/>
        </p:nvGrpSpPr>
        <p:grpSpPr>
          <a:xfrm>
            <a:off x="8060956" y="832446"/>
            <a:ext cx="576063" cy="364306"/>
            <a:chOff x="1259632" y="4509120"/>
            <a:chExt cx="576063" cy="364306"/>
          </a:xfrm>
        </p:grpSpPr>
        <p:sp>
          <p:nvSpPr>
            <p:cNvPr id="67" name="Rektangel 6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57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8" name="Rak 6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Rak 6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0" name="textruta 69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71" name="Rak 70"/>
            <p:cNvCxnSpPr>
              <a:stCxn id="6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Rak 71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Rak 72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4" name="Grupp 73"/>
          <p:cNvGrpSpPr/>
          <p:nvPr/>
        </p:nvGrpSpPr>
        <p:grpSpPr>
          <a:xfrm>
            <a:off x="8604449" y="836712"/>
            <a:ext cx="576063" cy="364306"/>
            <a:chOff x="1259632" y="4509120"/>
            <a:chExt cx="576063" cy="364306"/>
          </a:xfrm>
        </p:grpSpPr>
        <p:sp>
          <p:nvSpPr>
            <p:cNvPr id="75" name="Rektangel 74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76" name="Rak 75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Rak 76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8" name="textruta 77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79" name="Rak 78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Rak 79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1" name="Grupp 80"/>
          <p:cNvGrpSpPr/>
          <p:nvPr/>
        </p:nvGrpSpPr>
        <p:grpSpPr>
          <a:xfrm>
            <a:off x="7095789" y="1675730"/>
            <a:ext cx="576063" cy="364306"/>
            <a:chOff x="1259632" y="4509120"/>
            <a:chExt cx="576063" cy="364306"/>
          </a:xfrm>
        </p:grpSpPr>
        <p:sp>
          <p:nvSpPr>
            <p:cNvPr id="82" name="Rektangel 8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83" name="Rak 8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Rak 8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5" name="textruta 84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86" name="Rak 85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Rak 86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8" name="Grupp 87"/>
          <p:cNvGrpSpPr/>
          <p:nvPr/>
        </p:nvGrpSpPr>
        <p:grpSpPr>
          <a:xfrm>
            <a:off x="8053233" y="3109680"/>
            <a:ext cx="576063" cy="364306"/>
            <a:chOff x="1259632" y="4509120"/>
            <a:chExt cx="576063" cy="364306"/>
          </a:xfrm>
        </p:grpSpPr>
        <p:sp>
          <p:nvSpPr>
            <p:cNvPr id="89" name="Rektangel 8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90" name="Rak 8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Rak 9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2" name="textruta 91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93" name="Rak 92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Rak 93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5" name="Grupp 94"/>
          <p:cNvGrpSpPr/>
          <p:nvPr/>
        </p:nvGrpSpPr>
        <p:grpSpPr>
          <a:xfrm>
            <a:off x="3491077" y="1392884"/>
            <a:ext cx="576063" cy="364306"/>
            <a:chOff x="1259632" y="4509120"/>
            <a:chExt cx="576063" cy="364306"/>
          </a:xfrm>
        </p:grpSpPr>
        <p:sp>
          <p:nvSpPr>
            <p:cNvPr id="96" name="Rektangel 9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165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97" name="Rak 9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Rak 9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9" name="textruta 98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100" name="Rak 99"/>
            <p:cNvCxnSpPr>
              <a:stCxn id="9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Rak 100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Rak 101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3" name="textruta 102"/>
          <p:cNvSpPr txBox="1"/>
          <p:nvPr/>
        </p:nvSpPr>
        <p:spPr>
          <a:xfrm>
            <a:off x="3606083" y="116632"/>
            <a:ext cx="19769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 err="1" smtClean="0"/>
              <a:t>Turn</a:t>
            </a:r>
            <a:r>
              <a:rPr lang="sv-SE" dirty="0" smtClean="0"/>
              <a:t> </a:t>
            </a:r>
            <a:r>
              <a:rPr lang="sv-SE" dirty="0" smtClean="0"/>
              <a:t>3 </a:t>
            </a:r>
            <a:r>
              <a:rPr lang="sv-SE" dirty="0" smtClean="0"/>
              <a:t>– Mar </a:t>
            </a:r>
            <a:r>
              <a:rPr lang="sv-SE" dirty="0" smtClean="0"/>
              <a:t>19-21</a:t>
            </a:r>
            <a:endParaRPr lang="sv-SE" dirty="0"/>
          </a:p>
        </p:txBody>
      </p:sp>
      <p:grpSp>
        <p:nvGrpSpPr>
          <p:cNvPr id="104" name="Grupp 103"/>
          <p:cNvGrpSpPr/>
          <p:nvPr/>
        </p:nvGrpSpPr>
        <p:grpSpPr>
          <a:xfrm>
            <a:off x="910173" y="1467308"/>
            <a:ext cx="576063" cy="364306"/>
            <a:chOff x="1259632" y="4509120"/>
            <a:chExt cx="576063" cy="364306"/>
          </a:xfrm>
        </p:grpSpPr>
        <p:sp>
          <p:nvSpPr>
            <p:cNvPr id="105" name="Rektangel 104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06" name="Rak 105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Rak 106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8" name="textruta 107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109" name="Rak 108"/>
            <p:cNvCxnSpPr>
              <a:stCxn id="105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Rak 109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Rak 110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2" name="Grupp 111"/>
          <p:cNvGrpSpPr/>
          <p:nvPr/>
        </p:nvGrpSpPr>
        <p:grpSpPr>
          <a:xfrm>
            <a:off x="8604448" y="3109680"/>
            <a:ext cx="576063" cy="364306"/>
            <a:chOff x="1259632" y="4509120"/>
            <a:chExt cx="576063" cy="364306"/>
          </a:xfrm>
        </p:grpSpPr>
        <p:sp>
          <p:nvSpPr>
            <p:cNvPr id="113" name="Rektangel 11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14" name="Rak 11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Rak 11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6" name="textruta 115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148</a:t>
              </a:r>
              <a:endParaRPr lang="sv-SE" sz="700" b="1" dirty="0"/>
            </a:p>
          </p:txBody>
        </p:sp>
        <p:cxnSp>
          <p:nvCxnSpPr>
            <p:cNvPr id="117" name="Rak 116"/>
            <p:cNvCxnSpPr>
              <a:stCxn id="113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Rak 117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Rak 118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20" name="Rak 119"/>
          <p:cNvCxnSpPr/>
          <p:nvPr/>
        </p:nvCxnSpPr>
        <p:spPr>
          <a:xfrm flipH="1">
            <a:off x="4368083" y="3182888"/>
            <a:ext cx="28063" cy="72008"/>
          </a:xfrm>
          <a:prstGeom prst="line">
            <a:avLst/>
          </a:prstGeom>
          <a:ln w="28575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1" name="Frihandsfigur 120"/>
          <p:cNvSpPr/>
          <p:nvPr/>
        </p:nvSpPr>
        <p:spPr>
          <a:xfrm>
            <a:off x="8284684" y="1299990"/>
            <a:ext cx="771181" cy="0"/>
          </a:xfrm>
          <a:custGeom>
            <a:avLst/>
            <a:gdLst>
              <a:gd name="connsiteX0" fmla="*/ 0 w 771181"/>
              <a:gd name="connsiteY0" fmla="*/ 0 h 0"/>
              <a:gd name="connsiteX1" fmla="*/ 771181 w 771181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71181">
                <a:moveTo>
                  <a:pt x="0" y="0"/>
                </a:moveTo>
                <a:lnTo>
                  <a:pt x="771181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122" name="Grupp 121"/>
          <p:cNvGrpSpPr/>
          <p:nvPr/>
        </p:nvGrpSpPr>
        <p:grpSpPr>
          <a:xfrm>
            <a:off x="4402907" y="2807130"/>
            <a:ext cx="263167" cy="215915"/>
            <a:chOff x="3851920" y="2162069"/>
            <a:chExt cx="263167" cy="215915"/>
          </a:xfrm>
        </p:grpSpPr>
        <p:grpSp>
          <p:nvGrpSpPr>
            <p:cNvPr id="123" name="Grupp 122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127" name="Rektangel 126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128" name="Rak 127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9" name="Rak 128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0" name="Rak 129"/>
              <p:cNvCxnSpPr>
                <a:stCxn id="127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24" name="Grupp 123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125" name="Båge 124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126" name="Båge 125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131" name="Grupp 130"/>
          <p:cNvGrpSpPr/>
          <p:nvPr/>
        </p:nvGrpSpPr>
        <p:grpSpPr>
          <a:xfrm>
            <a:off x="5612447" y="4858289"/>
            <a:ext cx="263167" cy="215915"/>
            <a:chOff x="3851920" y="2162070"/>
            <a:chExt cx="263167" cy="215915"/>
          </a:xfrm>
        </p:grpSpPr>
        <p:grpSp>
          <p:nvGrpSpPr>
            <p:cNvPr id="132" name="Grupp 131"/>
            <p:cNvGrpSpPr/>
            <p:nvPr/>
          </p:nvGrpSpPr>
          <p:grpSpPr>
            <a:xfrm>
              <a:off x="3851920" y="2162070"/>
              <a:ext cx="263167" cy="215915"/>
              <a:chOff x="1259632" y="4509120"/>
              <a:chExt cx="425304" cy="347935"/>
            </a:xfrm>
          </p:grpSpPr>
          <p:sp>
            <p:nvSpPr>
              <p:cNvPr id="136" name="Rektangel 135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137" name="Rak 136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8" name="Rak 137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9" name="Rak 138"/>
              <p:cNvCxnSpPr>
                <a:stCxn id="136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3" name="Grupp 132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134" name="Båge 133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135" name="Båge 134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140" name="Grupp 139"/>
          <p:cNvGrpSpPr/>
          <p:nvPr/>
        </p:nvGrpSpPr>
        <p:grpSpPr>
          <a:xfrm>
            <a:off x="6052613" y="3672554"/>
            <a:ext cx="263167" cy="215915"/>
            <a:chOff x="1259632" y="4509120"/>
            <a:chExt cx="425304" cy="347935"/>
          </a:xfrm>
        </p:grpSpPr>
        <p:sp>
          <p:nvSpPr>
            <p:cNvPr id="141" name="Rektangel 14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42" name="Rak 14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Rak 14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Rak 143"/>
            <p:cNvCxnSpPr>
              <a:stCxn id="14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5" name="Grupp 144"/>
          <p:cNvGrpSpPr/>
          <p:nvPr/>
        </p:nvGrpSpPr>
        <p:grpSpPr>
          <a:xfrm>
            <a:off x="6681385" y="3848072"/>
            <a:ext cx="263167" cy="231187"/>
            <a:chOff x="3821693" y="2436987"/>
            <a:chExt cx="263167" cy="231187"/>
          </a:xfrm>
        </p:grpSpPr>
        <p:grpSp>
          <p:nvGrpSpPr>
            <p:cNvPr id="146" name="Grupp 145"/>
            <p:cNvGrpSpPr/>
            <p:nvPr/>
          </p:nvGrpSpPr>
          <p:grpSpPr>
            <a:xfrm>
              <a:off x="3821693" y="2489433"/>
              <a:ext cx="263167" cy="178741"/>
              <a:chOff x="3821693" y="2489433"/>
              <a:chExt cx="263167" cy="178741"/>
            </a:xfrm>
          </p:grpSpPr>
          <p:sp>
            <p:nvSpPr>
              <p:cNvPr id="148" name="Rektangel 147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149" name="Ellips 148"/>
              <p:cNvSpPr/>
              <p:nvPr/>
            </p:nvSpPr>
            <p:spPr>
              <a:xfrm>
                <a:off x="3881886" y="2546719"/>
                <a:ext cx="146978" cy="67411"/>
              </a:xfrm>
              <a:prstGeom prst="ellips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147" name="textruta 146"/>
            <p:cNvSpPr txBox="1"/>
            <p:nvPr/>
          </p:nvSpPr>
          <p:spPr>
            <a:xfrm>
              <a:off x="3909893" y="2436987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150" name="Grupp 149"/>
          <p:cNvGrpSpPr/>
          <p:nvPr/>
        </p:nvGrpSpPr>
        <p:grpSpPr>
          <a:xfrm>
            <a:off x="6184757" y="3859913"/>
            <a:ext cx="263167" cy="227795"/>
            <a:chOff x="3470177" y="2637898"/>
            <a:chExt cx="263167" cy="227795"/>
          </a:xfrm>
        </p:grpSpPr>
        <p:grpSp>
          <p:nvGrpSpPr>
            <p:cNvPr id="151" name="Grupp 150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153" name="Rektangel 152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154" name="Ellips 153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152" name="textruta 151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155" name="Grupp 154"/>
          <p:cNvGrpSpPr/>
          <p:nvPr/>
        </p:nvGrpSpPr>
        <p:grpSpPr>
          <a:xfrm>
            <a:off x="3939238" y="5255062"/>
            <a:ext cx="263167" cy="215915"/>
            <a:chOff x="1259632" y="4509120"/>
            <a:chExt cx="425304" cy="347935"/>
          </a:xfrm>
        </p:grpSpPr>
        <p:sp>
          <p:nvSpPr>
            <p:cNvPr id="156" name="Rektangel 15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57" name="Rak 15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8" name="Rak 15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9" name="Rak 158"/>
            <p:cNvCxnSpPr>
              <a:stCxn id="15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0" name="Grupp 159"/>
          <p:cNvGrpSpPr/>
          <p:nvPr/>
        </p:nvGrpSpPr>
        <p:grpSpPr>
          <a:xfrm>
            <a:off x="4086652" y="4235222"/>
            <a:ext cx="263167" cy="215915"/>
            <a:chOff x="1259632" y="4509120"/>
            <a:chExt cx="425304" cy="347935"/>
          </a:xfrm>
        </p:grpSpPr>
        <p:sp>
          <p:nvSpPr>
            <p:cNvPr id="161" name="Rektangel 16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62" name="Rak 16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3" name="Rak 16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4" name="Rak 163"/>
            <p:cNvCxnSpPr>
              <a:stCxn id="16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5" name="Grupp 164"/>
          <p:cNvGrpSpPr/>
          <p:nvPr/>
        </p:nvGrpSpPr>
        <p:grpSpPr>
          <a:xfrm>
            <a:off x="3084001" y="5077081"/>
            <a:ext cx="263167" cy="215915"/>
            <a:chOff x="1259632" y="4509120"/>
            <a:chExt cx="425304" cy="347935"/>
          </a:xfrm>
        </p:grpSpPr>
        <p:sp>
          <p:nvSpPr>
            <p:cNvPr id="166" name="Rektangel 16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67" name="Rak 16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Rak 16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Rak 168"/>
            <p:cNvCxnSpPr>
              <a:stCxn id="16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0" name="Grupp 169"/>
          <p:cNvGrpSpPr/>
          <p:nvPr/>
        </p:nvGrpSpPr>
        <p:grpSpPr>
          <a:xfrm>
            <a:off x="3197799" y="4844135"/>
            <a:ext cx="263167" cy="215915"/>
            <a:chOff x="1259632" y="4509120"/>
            <a:chExt cx="425304" cy="347935"/>
          </a:xfrm>
        </p:grpSpPr>
        <p:sp>
          <p:nvSpPr>
            <p:cNvPr id="171" name="Rektangel 17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72" name="Rak 17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Rak 17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Rak 173"/>
            <p:cNvCxnSpPr>
              <a:stCxn id="17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5" name="Grupp 174"/>
          <p:cNvGrpSpPr/>
          <p:nvPr/>
        </p:nvGrpSpPr>
        <p:grpSpPr>
          <a:xfrm>
            <a:off x="4193194" y="4427839"/>
            <a:ext cx="263167" cy="215915"/>
            <a:chOff x="1259632" y="4509120"/>
            <a:chExt cx="425304" cy="347935"/>
          </a:xfrm>
        </p:grpSpPr>
        <p:sp>
          <p:nvSpPr>
            <p:cNvPr id="176" name="Rektangel 17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77" name="Rak 17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Rak 17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Rak 178"/>
            <p:cNvCxnSpPr>
              <a:stCxn id="17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0" name="Grupp 179"/>
          <p:cNvGrpSpPr/>
          <p:nvPr/>
        </p:nvGrpSpPr>
        <p:grpSpPr>
          <a:xfrm>
            <a:off x="4067140" y="5046673"/>
            <a:ext cx="263167" cy="215915"/>
            <a:chOff x="1259632" y="4509120"/>
            <a:chExt cx="425304" cy="347935"/>
          </a:xfrm>
        </p:grpSpPr>
        <p:sp>
          <p:nvSpPr>
            <p:cNvPr id="181" name="Rektangel 18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82" name="Rak 18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Rak 18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Rak 183"/>
            <p:cNvCxnSpPr>
              <a:stCxn id="18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5" name="Grupp 184"/>
          <p:cNvGrpSpPr/>
          <p:nvPr/>
        </p:nvGrpSpPr>
        <p:grpSpPr>
          <a:xfrm>
            <a:off x="5716256" y="5455759"/>
            <a:ext cx="263167" cy="215915"/>
            <a:chOff x="1259632" y="4509120"/>
            <a:chExt cx="425304" cy="347935"/>
          </a:xfrm>
        </p:grpSpPr>
        <p:sp>
          <p:nvSpPr>
            <p:cNvPr id="186" name="Rektangel 18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87" name="Rak 18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Rak 18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Rak 188"/>
            <p:cNvCxnSpPr>
              <a:stCxn id="18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0" name="Grupp 189"/>
          <p:cNvGrpSpPr/>
          <p:nvPr/>
        </p:nvGrpSpPr>
        <p:grpSpPr>
          <a:xfrm>
            <a:off x="5971974" y="5455759"/>
            <a:ext cx="263167" cy="215915"/>
            <a:chOff x="1259632" y="4509120"/>
            <a:chExt cx="425304" cy="347935"/>
          </a:xfrm>
        </p:grpSpPr>
        <p:sp>
          <p:nvSpPr>
            <p:cNvPr id="191" name="Rektangel 19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92" name="Rak 19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Rak 19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Rak 193"/>
            <p:cNvCxnSpPr>
              <a:stCxn id="19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5" name="Grupp 194"/>
          <p:cNvGrpSpPr/>
          <p:nvPr/>
        </p:nvGrpSpPr>
        <p:grpSpPr>
          <a:xfrm>
            <a:off x="6291993" y="4870550"/>
            <a:ext cx="263167" cy="215915"/>
            <a:chOff x="1259632" y="4509120"/>
            <a:chExt cx="425304" cy="347935"/>
          </a:xfrm>
        </p:grpSpPr>
        <p:sp>
          <p:nvSpPr>
            <p:cNvPr id="196" name="Rektangel 19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97" name="Rak 19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8" name="Rak 19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" name="Rak 198"/>
            <p:cNvCxnSpPr>
              <a:stCxn id="19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0" name="Grupp 199"/>
          <p:cNvGrpSpPr/>
          <p:nvPr/>
        </p:nvGrpSpPr>
        <p:grpSpPr>
          <a:xfrm>
            <a:off x="6857487" y="4653444"/>
            <a:ext cx="263167" cy="215915"/>
            <a:chOff x="1259632" y="4509120"/>
            <a:chExt cx="425304" cy="347935"/>
          </a:xfrm>
        </p:grpSpPr>
        <p:sp>
          <p:nvSpPr>
            <p:cNvPr id="201" name="Rektangel 20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02" name="Rak 20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" name="Rak 20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Rak 203"/>
            <p:cNvCxnSpPr>
              <a:stCxn id="20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5" name="Grupp 204"/>
          <p:cNvGrpSpPr/>
          <p:nvPr/>
        </p:nvGrpSpPr>
        <p:grpSpPr>
          <a:xfrm>
            <a:off x="5681825" y="5488871"/>
            <a:ext cx="263167" cy="215915"/>
            <a:chOff x="1259632" y="4509120"/>
            <a:chExt cx="425304" cy="347935"/>
          </a:xfrm>
        </p:grpSpPr>
        <p:sp>
          <p:nvSpPr>
            <p:cNvPr id="206" name="Rektangel 20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07" name="Rak 20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8" name="Rak 20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Rak 208"/>
            <p:cNvCxnSpPr>
              <a:stCxn id="20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0" name="Grupp 209"/>
          <p:cNvGrpSpPr/>
          <p:nvPr/>
        </p:nvGrpSpPr>
        <p:grpSpPr>
          <a:xfrm>
            <a:off x="6118715" y="2377460"/>
            <a:ext cx="263167" cy="215915"/>
            <a:chOff x="1259632" y="4509120"/>
            <a:chExt cx="425304" cy="347935"/>
          </a:xfrm>
        </p:grpSpPr>
        <p:sp>
          <p:nvSpPr>
            <p:cNvPr id="211" name="Rektangel 21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12" name="Rak 21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Rak 21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Rak 213"/>
            <p:cNvCxnSpPr>
              <a:stCxn id="21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5" name="Grupp 214"/>
          <p:cNvGrpSpPr/>
          <p:nvPr/>
        </p:nvGrpSpPr>
        <p:grpSpPr>
          <a:xfrm>
            <a:off x="1076024" y="4898339"/>
            <a:ext cx="263167" cy="215915"/>
            <a:chOff x="1259632" y="4509120"/>
            <a:chExt cx="425304" cy="347935"/>
          </a:xfrm>
        </p:grpSpPr>
        <p:sp>
          <p:nvSpPr>
            <p:cNvPr id="216" name="Rektangel 21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17" name="Rak 21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Rak 21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Rak 218"/>
            <p:cNvCxnSpPr>
              <a:stCxn id="21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0" name="Grupp 219"/>
          <p:cNvGrpSpPr/>
          <p:nvPr/>
        </p:nvGrpSpPr>
        <p:grpSpPr>
          <a:xfrm>
            <a:off x="1095757" y="4975800"/>
            <a:ext cx="263167" cy="215915"/>
            <a:chOff x="1259632" y="4509120"/>
            <a:chExt cx="425304" cy="347935"/>
          </a:xfrm>
        </p:grpSpPr>
        <p:sp>
          <p:nvSpPr>
            <p:cNvPr id="221" name="Rektangel 22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22" name="Rak 22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Rak 22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Rak 223"/>
            <p:cNvCxnSpPr>
              <a:stCxn id="22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5" name="Grupp 224"/>
          <p:cNvGrpSpPr/>
          <p:nvPr/>
        </p:nvGrpSpPr>
        <p:grpSpPr>
          <a:xfrm>
            <a:off x="1195919" y="4935512"/>
            <a:ext cx="263167" cy="215915"/>
            <a:chOff x="1259632" y="4509120"/>
            <a:chExt cx="425304" cy="347935"/>
          </a:xfrm>
        </p:grpSpPr>
        <p:sp>
          <p:nvSpPr>
            <p:cNvPr id="226" name="Rektangel 22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27" name="Rak 22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Rak 22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Rak 228"/>
            <p:cNvCxnSpPr>
              <a:stCxn id="22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0" name="Grupp 229"/>
          <p:cNvGrpSpPr/>
          <p:nvPr/>
        </p:nvGrpSpPr>
        <p:grpSpPr>
          <a:xfrm>
            <a:off x="3228387" y="4799765"/>
            <a:ext cx="263167" cy="215915"/>
            <a:chOff x="1259632" y="4509120"/>
            <a:chExt cx="425304" cy="347935"/>
          </a:xfrm>
        </p:grpSpPr>
        <p:sp>
          <p:nvSpPr>
            <p:cNvPr id="231" name="Rektangel 23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32" name="Rak 23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3" name="Rak 23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4" name="Rak 233"/>
            <p:cNvCxnSpPr>
              <a:stCxn id="23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5" name="Grupp 234"/>
          <p:cNvGrpSpPr/>
          <p:nvPr/>
        </p:nvGrpSpPr>
        <p:grpSpPr>
          <a:xfrm>
            <a:off x="1161378" y="4881308"/>
            <a:ext cx="263167" cy="215915"/>
            <a:chOff x="1259632" y="4509120"/>
            <a:chExt cx="425304" cy="347935"/>
          </a:xfrm>
        </p:grpSpPr>
        <p:sp>
          <p:nvSpPr>
            <p:cNvPr id="236" name="Rektangel 23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37" name="Rak 23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Rak 23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Rak 238"/>
            <p:cNvCxnSpPr>
              <a:stCxn id="23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0" name="Grupp 239"/>
          <p:cNvGrpSpPr/>
          <p:nvPr/>
        </p:nvGrpSpPr>
        <p:grpSpPr>
          <a:xfrm>
            <a:off x="5004048" y="4225926"/>
            <a:ext cx="263167" cy="227795"/>
            <a:chOff x="3470177" y="2637898"/>
            <a:chExt cx="263167" cy="227795"/>
          </a:xfrm>
        </p:grpSpPr>
        <p:grpSp>
          <p:nvGrpSpPr>
            <p:cNvPr id="241" name="Grupp 240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43" name="Rektangel 242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44" name="Ellips 243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42" name="textruta 241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45" name="Grupp 244"/>
          <p:cNvGrpSpPr/>
          <p:nvPr/>
        </p:nvGrpSpPr>
        <p:grpSpPr>
          <a:xfrm>
            <a:off x="6546275" y="4066356"/>
            <a:ext cx="263167" cy="227795"/>
            <a:chOff x="3470177" y="2637898"/>
            <a:chExt cx="263167" cy="227795"/>
          </a:xfrm>
        </p:grpSpPr>
        <p:grpSp>
          <p:nvGrpSpPr>
            <p:cNvPr id="246" name="Grupp 245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48" name="Rektangel 247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49" name="Ellips 248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47" name="textruta 246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50" name="Grupp 249"/>
          <p:cNvGrpSpPr/>
          <p:nvPr/>
        </p:nvGrpSpPr>
        <p:grpSpPr>
          <a:xfrm>
            <a:off x="6069693" y="3204490"/>
            <a:ext cx="263167" cy="227795"/>
            <a:chOff x="3470177" y="2637898"/>
            <a:chExt cx="263167" cy="227795"/>
          </a:xfrm>
        </p:grpSpPr>
        <p:grpSp>
          <p:nvGrpSpPr>
            <p:cNvPr id="251" name="Grupp 250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53" name="Rektangel 252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54" name="Ellips 253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52" name="textruta 251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55" name="Grupp 254"/>
          <p:cNvGrpSpPr/>
          <p:nvPr/>
        </p:nvGrpSpPr>
        <p:grpSpPr>
          <a:xfrm>
            <a:off x="5808999" y="3204490"/>
            <a:ext cx="263167" cy="227795"/>
            <a:chOff x="3470177" y="2637898"/>
            <a:chExt cx="263167" cy="227795"/>
          </a:xfrm>
        </p:grpSpPr>
        <p:grpSp>
          <p:nvGrpSpPr>
            <p:cNvPr id="256" name="Grupp 255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58" name="Rektangel 257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59" name="Ellips 258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57" name="textruta 256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60" name="Grupp 259"/>
          <p:cNvGrpSpPr/>
          <p:nvPr/>
        </p:nvGrpSpPr>
        <p:grpSpPr>
          <a:xfrm>
            <a:off x="5817694" y="4029119"/>
            <a:ext cx="263167" cy="227795"/>
            <a:chOff x="3470177" y="2637898"/>
            <a:chExt cx="263167" cy="227795"/>
          </a:xfrm>
        </p:grpSpPr>
        <p:grpSp>
          <p:nvGrpSpPr>
            <p:cNvPr id="261" name="Grupp 260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63" name="Rektangel 262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64" name="Ellips 263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62" name="textruta 261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65" name="Grupp 264"/>
          <p:cNvGrpSpPr/>
          <p:nvPr/>
        </p:nvGrpSpPr>
        <p:grpSpPr>
          <a:xfrm>
            <a:off x="5700589" y="3446800"/>
            <a:ext cx="263167" cy="227795"/>
            <a:chOff x="3470177" y="2637898"/>
            <a:chExt cx="263167" cy="227795"/>
          </a:xfrm>
        </p:grpSpPr>
        <p:grpSp>
          <p:nvGrpSpPr>
            <p:cNvPr id="266" name="Grupp 265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68" name="Rektangel 267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69" name="Ellips 268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67" name="textruta 266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70" name="Grupp 269"/>
          <p:cNvGrpSpPr/>
          <p:nvPr/>
        </p:nvGrpSpPr>
        <p:grpSpPr>
          <a:xfrm>
            <a:off x="5583442" y="3644538"/>
            <a:ext cx="263167" cy="227795"/>
            <a:chOff x="3470177" y="2637898"/>
            <a:chExt cx="263167" cy="227795"/>
          </a:xfrm>
        </p:grpSpPr>
        <p:grpSp>
          <p:nvGrpSpPr>
            <p:cNvPr id="271" name="Grupp 270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73" name="Rektangel 272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74" name="Ellips 273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72" name="textruta 271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75" name="Grupp 274"/>
          <p:cNvGrpSpPr/>
          <p:nvPr/>
        </p:nvGrpSpPr>
        <p:grpSpPr>
          <a:xfrm>
            <a:off x="6428402" y="3844086"/>
            <a:ext cx="263167" cy="227795"/>
            <a:chOff x="3470177" y="2637898"/>
            <a:chExt cx="263167" cy="227795"/>
          </a:xfrm>
        </p:grpSpPr>
        <p:grpSp>
          <p:nvGrpSpPr>
            <p:cNvPr id="276" name="Grupp 275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78" name="Rektangel 277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79" name="Ellips 278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77" name="textruta 276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80" name="Grupp 279"/>
          <p:cNvGrpSpPr/>
          <p:nvPr/>
        </p:nvGrpSpPr>
        <p:grpSpPr>
          <a:xfrm>
            <a:off x="6508122" y="2945247"/>
            <a:ext cx="263167" cy="227795"/>
            <a:chOff x="3470177" y="2637898"/>
            <a:chExt cx="263167" cy="227795"/>
          </a:xfrm>
        </p:grpSpPr>
        <p:grpSp>
          <p:nvGrpSpPr>
            <p:cNvPr id="281" name="Grupp 280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83" name="Rektangel 282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84" name="Ellips 283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82" name="textruta 281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85" name="Grupp 284"/>
          <p:cNvGrpSpPr/>
          <p:nvPr/>
        </p:nvGrpSpPr>
        <p:grpSpPr>
          <a:xfrm>
            <a:off x="5418658" y="2992631"/>
            <a:ext cx="263167" cy="227795"/>
            <a:chOff x="3470177" y="2637898"/>
            <a:chExt cx="263167" cy="227795"/>
          </a:xfrm>
        </p:grpSpPr>
        <p:grpSp>
          <p:nvGrpSpPr>
            <p:cNvPr id="286" name="Grupp 285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88" name="Rektangel 287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89" name="Ellips 288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87" name="textruta 286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90" name="Grupp 289"/>
          <p:cNvGrpSpPr/>
          <p:nvPr/>
        </p:nvGrpSpPr>
        <p:grpSpPr>
          <a:xfrm>
            <a:off x="6753532" y="3662457"/>
            <a:ext cx="263167" cy="227795"/>
            <a:chOff x="3470177" y="2637898"/>
            <a:chExt cx="263167" cy="227795"/>
          </a:xfrm>
        </p:grpSpPr>
        <p:grpSp>
          <p:nvGrpSpPr>
            <p:cNvPr id="291" name="Grupp 290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93" name="Rektangel 292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94" name="Ellips 293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92" name="textruta 291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95" name="Grupp 294"/>
          <p:cNvGrpSpPr/>
          <p:nvPr/>
        </p:nvGrpSpPr>
        <p:grpSpPr>
          <a:xfrm>
            <a:off x="5011692" y="2598015"/>
            <a:ext cx="263167" cy="227795"/>
            <a:chOff x="3470177" y="2637898"/>
            <a:chExt cx="263167" cy="227795"/>
          </a:xfrm>
        </p:grpSpPr>
        <p:grpSp>
          <p:nvGrpSpPr>
            <p:cNvPr id="296" name="Grupp 295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98" name="Rektangel 297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99" name="Ellips 298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97" name="textruta 296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300" name="Grupp 299"/>
          <p:cNvGrpSpPr/>
          <p:nvPr/>
        </p:nvGrpSpPr>
        <p:grpSpPr>
          <a:xfrm>
            <a:off x="5170238" y="2988049"/>
            <a:ext cx="263167" cy="227795"/>
            <a:chOff x="3470177" y="2637898"/>
            <a:chExt cx="263167" cy="227795"/>
          </a:xfrm>
        </p:grpSpPr>
        <p:grpSp>
          <p:nvGrpSpPr>
            <p:cNvPr id="301" name="Grupp 300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303" name="Rektangel 302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304" name="Ellips 303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302" name="textruta 301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305" name="Grupp 304"/>
          <p:cNvGrpSpPr/>
          <p:nvPr/>
        </p:nvGrpSpPr>
        <p:grpSpPr>
          <a:xfrm>
            <a:off x="4463186" y="2751463"/>
            <a:ext cx="263167" cy="215915"/>
            <a:chOff x="1259632" y="4509120"/>
            <a:chExt cx="425304" cy="347935"/>
          </a:xfrm>
        </p:grpSpPr>
        <p:sp>
          <p:nvSpPr>
            <p:cNvPr id="306" name="Rektangel 30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07" name="Rak 30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8" name="Rak 30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9" name="Rak 308"/>
            <p:cNvCxnSpPr>
              <a:stCxn id="30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0" name="Grupp 309"/>
          <p:cNvGrpSpPr/>
          <p:nvPr/>
        </p:nvGrpSpPr>
        <p:grpSpPr>
          <a:xfrm>
            <a:off x="5480514" y="2186447"/>
            <a:ext cx="263167" cy="215915"/>
            <a:chOff x="1259632" y="4509120"/>
            <a:chExt cx="425304" cy="347935"/>
          </a:xfrm>
        </p:grpSpPr>
        <p:sp>
          <p:nvSpPr>
            <p:cNvPr id="311" name="Rektangel 31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12" name="Rak 31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3" name="Rak 31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4" name="Rak 313"/>
            <p:cNvCxnSpPr>
              <a:stCxn id="31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5" name="Grupp 314"/>
          <p:cNvGrpSpPr/>
          <p:nvPr/>
        </p:nvGrpSpPr>
        <p:grpSpPr>
          <a:xfrm>
            <a:off x="5105123" y="1996763"/>
            <a:ext cx="263167" cy="215915"/>
            <a:chOff x="1259632" y="4509120"/>
            <a:chExt cx="425304" cy="347935"/>
          </a:xfrm>
        </p:grpSpPr>
        <p:sp>
          <p:nvSpPr>
            <p:cNvPr id="316" name="Rektangel 31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17" name="Rak 31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8" name="Rak 31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9" name="Rak 318"/>
            <p:cNvCxnSpPr>
              <a:stCxn id="31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20" name="Grupp 319"/>
          <p:cNvGrpSpPr/>
          <p:nvPr/>
        </p:nvGrpSpPr>
        <p:grpSpPr>
          <a:xfrm>
            <a:off x="5221599" y="2189618"/>
            <a:ext cx="263167" cy="215915"/>
            <a:chOff x="1259632" y="4509120"/>
            <a:chExt cx="425304" cy="347935"/>
          </a:xfrm>
        </p:grpSpPr>
        <p:sp>
          <p:nvSpPr>
            <p:cNvPr id="321" name="Rektangel 32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22" name="Rak 32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3" name="Rak 32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4" name="Rak 323"/>
            <p:cNvCxnSpPr>
              <a:stCxn id="32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25" name="Grupp 324"/>
          <p:cNvGrpSpPr/>
          <p:nvPr/>
        </p:nvGrpSpPr>
        <p:grpSpPr>
          <a:xfrm>
            <a:off x="6316340" y="2399790"/>
            <a:ext cx="263167" cy="215915"/>
            <a:chOff x="1259632" y="4509120"/>
            <a:chExt cx="425304" cy="347935"/>
          </a:xfrm>
        </p:grpSpPr>
        <p:sp>
          <p:nvSpPr>
            <p:cNvPr id="326" name="Rektangel 32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27" name="Rak 32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8" name="Rak 32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9" name="Rak 328"/>
            <p:cNvCxnSpPr>
              <a:stCxn id="32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30" name="Grupp 329"/>
          <p:cNvGrpSpPr/>
          <p:nvPr/>
        </p:nvGrpSpPr>
        <p:grpSpPr>
          <a:xfrm>
            <a:off x="5944992" y="2193386"/>
            <a:ext cx="263167" cy="215915"/>
            <a:chOff x="1259632" y="4509120"/>
            <a:chExt cx="425304" cy="347935"/>
          </a:xfrm>
        </p:grpSpPr>
        <p:sp>
          <p:nvSpPr>
            <p:cNvPr id="331" name="Rektangel 33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32" name="Rak 33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3" name="Rak 33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4" name="Rak 333"/>
            <p:cNvCxnSpPr>
              <a:stCxn id="33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35" name="Grupp 334"/>
          <p:cNvGrpSpPr/>
          <p:nvPr/>
        </p:nvGrpSpPr>
        <p:grpSpPr>
          <a:xfrm>
            <a:off x="7139746" y="2607156"/>
            <a:ext cx="263167" cy="215915"/>
            <a:chOff x="1259632" y="4509120"/>
            <a:chExt cx="425304" cy="347935"/>
          </a:xfrm>
        </p:grpSpPr>
        <p:sp>
          <p:nvSpPr>
            <p:cNvPr id="336" name="Rektangel 33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37" name="Rak 33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8" name="Rak 33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9" name="Rak 338"/>
            <p:cNvCxnSpPr>
              <a:stCxn id="33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0" name="Grupp 339"/>
          <p:cNvGrpSpPr/>
          <p:nvPr/>
        </p:nvGrpSpPr>
        <p:grpSpPr>
          <a:xfrm>
            <a:off x="7268916" y="2384858"/>
            <a:ext cx="263167" cy="215915"/>
            <a:chOff x="1259632" y="4509120"/>
            <a:chExt cx="425304" cy="347935"/>
          </a:xfrm>
        </p:grpSpPr>
        <p:sp>
          <p:nvSpPr>
            <p:cNvPr id="341" name="Rektangel 34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42" name="Rak 34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3" name="Rak 34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4" name="Rak 343"/>
            <p:cNvCxnSpPr>
              <a:stCxn id="34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5" name="Grupp 344"/>
          <p:cNvGrpSpPr/>
          <p:nvPr/>
        </p:nvGrpSpPr>
        <p:grpSpPr>
          <a:xfrm>
            <a:off x="5995954" y="2151864"/>
            <a:ext cx="263167" cy="215915"/>
            <a:chOff x="1259632" y="4509120"/>
            <a:chExt cx="425304" cy="347935"/>
          </a:xfrm>
        </p:grpSpPr>
        <p:sp>
          <p:nvSpPr>
            <p:cNvPr id="346" name="Rektangel 34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47" name="Rak 34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8" name="Rak 34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9" name="Rak 348"/>
            <p:cNvCxnSpPr>
              <a:stCxn id="34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0" name="Grupp 349"/>
          <p:cNvGrpSpPr/>
          <p:nvPr/>
        </p:nvGrpSpPr>
        <p:grpSpPr>
          <a:xfrm>
            <a:off x="7492750" y="3215844"/>
            <a:ext cx="263167" cy="215915"/>
            <a:chOff x="1259632" y="4509120"/>
            <a:chExt cx="425304" cy="347935"/>
          </a:xfrm>
        </p:grpSpPr>
        <p:sp>
          <p:nvSpPr>
            <p:cNvPr id="351" name="Rektangel 35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52" name="Rak 35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3" name="Rak 35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4" name="Rak 353"/>
            <p:cNvCxnSpPr>
              <a:stCxn id="35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5" name="Grupp 354"/>
          <p:cNvGrpSpPr/>
          <p:nvPr/>
        </p:nvGrpSpPr>
        <p:grpSpPr>
          <a:xfrm>
            <a:off x="6977522" y="2399790"/>
            <a:ext cx="263167" cy="215915"/>
            <a:chOff x="1259632" y="4509120"/>
            <a:chExt cx="425304" cy="347935"/>
          </a:xfrm>
        </p:grpSpPr>
        <p:sp>
          <p:nvSpPr>
            <p:cNvPr id="356" name="Rektangel 35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57" name="Rak 35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8" name="Rak 35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9" name="Rak 358"/>
            <p:cNvCxnSpPr>
              <a:stCxn id="35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60" name="Grupp 359"/>
          <p:cNvGrpSpPr/>
          <p:nvPr/>
        </p:nvGrpSpPr>
        <p:grpSpPr>
          <a:xfrm>
            <a:off x="6876579" y="2609801"/>
            <a:ext cx="263167" cy="215915"/>
            <a:chOff x="1259632" y="4509120"/>
            <a:chExt cx="425304" cy="347935"/>
          </a:xfrm>
        </p:grpSpPr>
        <p:sp>
          <p:nvSpPr>
            <p:cNvPr id="361" name="Rektangel 36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62" name="Rak 36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3" name="Rak 36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4" name="Rak 363"/>
            <p:cNvCxnSpPr>
              <a:stCxn id="36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65" name="Grupp 364"/>
          <p:cNvGrpSpPr/>
          <p:nvPr/>
        </p:nvGrpSpPr>
        <p:grpSpPr>
          <a:xfrm>
            <a:off x="991241" y="4849344"/>
            <a:ext cx="263167" cy="215915"/>
            <a:chOff x="1259632" y="4509120"/>
            <a:chExt cx="425304" cy="347935"/>
          </a:xfrm>
        </p:grpSpPr>
        <p:sp>
          <p:nvSpPr>
            <p:cNvPr id="366" name="Rektangel 36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67" name="Rak 36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8" name="Rak 36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9" name="Rak 368"/>
            <p:cNvCxnSpPr>
              <a:stCxn id="36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70" name="Grupp 369"/>
          <p:cNvGrpSpPr/>
          <p:nvPr/>
        </p:nvGrpSpPr>
        <p:grpSpPr>
          <a:xfrm>
            <a:off x="4951714" y="2208204"/>
            <a:ext cx="263167" cy="215915"/>
            <a:chOff x="1259632" y="4509120"/>
            <a:chExt cx="425304" cy="347935"/>
          </a:xfrm>
        </p:grpSpPr>
        <p:sp>
          <p:nvSpPr>
            <p:cNvPr id="371" name="Rektangel 37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72" name="Rak 37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3" name="Rak 37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4" name="Rak 373"/>
            <p:cNvCxnSpPr>
              <a:stCxn id="37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75" name="Grupp 374"/>
          <p:cNvGrpSpPr/>
          <p:nvPr/>
        </p:nvGrpSpPr>
        <p:grpSpPr>
          <a:xfrm>
            <a:off x="4514686" y="2585369"/>
            <a:ext cx="263167" cy="215915"/>
            <a:chOff x="1259632" y="4509120"/>
            <a:chExt cx="425304" cy="347935"/>
          </a:xfrm>
        </p:grpSpPr>
        <p:sp>
          <p:nvSpPr>
            <p:cNvPr id="376" name="Rektangel 37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77" name="Rak 37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8" name="Rak 37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9" name="Rak 378"/>
            <p:cNvCxnSpPr>
              <a:stCxn id="37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0" name="Grupp 379"/>
          <p:cNvGrpSpPr/>
          <p:nvPr/>
        </p:nvGrpSpPr>
        <p:grpSpPr>
          <a:xfrm>
            <a:off x="3682147" y="1235839"/>
            <a:ext cx="263167" cy="215915"/>
            <a:chOff x="1259632" y="4509120"/>
            <a:chExt cx="425304" cy="347935"/>
          </a:xfrm>
        </p:grpSpPr>
        <p:sp>
          <p:nvSpPr>
            <p:cNvPr id="381" name="Rektangel 38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82" name="Rak 38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3" name="Rak 38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4" name="Rak 383"/>
            <p:cNvCxnSpPr>
              <a:stCxn id="38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5" name="Grupp 384"/>
          <p:cNvGrpSpPr/>
          <p:nvPr/>
        </p:nvGrpSpPr>
        <p:grpSpPr>
          <a:xfrm>
            <a:off x="4537546" y="2571529"/>
            <a:ext cx="263167" cy="215915"/>
            <a:chOff x="1259632" y="4509120"/>
            <a:chExt cx="425304" cy="347935"/>
          </a:xfrm>
        </p:grpSpPr>
        <p:sp>
          <p:nvSpPr>
            <p:cNvPr id="386" name="Rektangel 38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87" name="Rak 38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8" name="Rak 38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9" name="Rak 388"/>
            <p:cNvCxnSpPr>
              <a:stCxn id="38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90" name="Grupp 389"/>
          <p:cNvGrpSpPr/>
          <p:nvPr/>
        </p:nvGrpSpPr>
        <p:grpSpPr>
          <a:xfrm>
            <a:off x="5148710" y="1951146"/>
            <a:ext cx="263167" cy="215915"/>
            <a:chOff x="1259632" y="4509120"/>
            <a:chExt cx="425304" cy="347935"/>
          </a:xfrm>
        </p:grpSpPr>
        <p:sp>
          <p:nvSpPr>
            <p:cNvPr id="391" name="Rektangel 39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92" name="Rak 39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3" name="Rak 39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4" name="Rak 393"/>
            <p:cNvCxnSpPr>
              <a:stCxn id="39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95" name="Grupp 394"/>
          <p:cNvGrpSpPr/>
          <p:nvPr/>
        </p:nvGrpSpPr>
        <p:grpSpPr>
          <a:xfrm>
            <a:off x="6758966" y="4074269"/>
            <a:ext cx="263167" cy="215915"/>
            <a:chOff x="1259632" y="4509120"/>
            <a:chExt cx="425304" cy="347935"/>
          </a:xfrm>
        </p:grpSpPr>
        <p:sp>
          <p:nvSpPr>
            <p:cNvPr id="396" name="Rektangel 39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97" name="Rak 39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8" name="Rak 39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9" name="Rak 398"/>
            <p:cNvCxnSpPr>
              <a:stCxn id="39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00" name="Grupp 399"/>
          <p:cNvGrpSpPr/>
          <p:nvPr/>
        </p:nvGrpSpPr>
        <p:grpSpPr>
          <a:xfrm>
            <a:off x="1807676" y="4907723"/>
            <a:ext cx="263167" cy="215915"/>
            <a:chOff x="1259632" y="4509120"/>
            <a:chExt cx="425304" cy="347935"/>
          </a:xfrm>
        </p:grpSpPr>
        <p:sp>
          <p:nvSpPr>
            <p:cNvPr id="401" name="Rektangel 40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02" name="Rak 40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3" name="Rak 40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4" name="Rak 403"/>
            <p:cNvCxnSpPr>
              <a:stCxn id="40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05" name="Grupp 404"/>
          <p:cNvGrpSpPr/>
          <p:nvPr/>
        </p:nvGrpSpPr>
        <p:grpSpPr>
          <a:xfrm>
            <a:off x="8497713" y="2407909"/>
            <a:ext cx="263167" cy="215915"/>
            <a:chOff x="1259632" y="4509120"/>
            <a:chExt cx="425304" cy="347935"/>
          </a:xfrm>
        </p:grpSpPr>
        <p:sp>
          <p:nvSpPr>
            <p:cNvPr id="406" name="Rektangel 40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07" name="Rak 40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8" name="Rak 40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9" name="Rak 408"/>
            <p:cNvCxnSpPr>
              <a:stCxn id="40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10" name="Grupp 409"/>
          <p:cNvGrpSpPr/>
          <p:nvPr/>
        </p:nvGrpSpPr>
        <p:grpSpPr>
          <a:xfrm>
            <a:off x="7020653" y="2343602"/>
            <a:ext cx="263167" cy="215915"/>
            <a:chOff x="1259632" y="4509120"/>
            <a:chExt cx="425304" cy="347935"/>
          </a:xfrm>
        </p:grpSpPr>
        <p:sp>
          <p:nvSpPr>
            <p:cNvPr id="411" name="Rektangel 41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12" name="Rak 41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3" name="Rak 41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4" name="Rak 413"/>
            <p:cNvCxnSpPr>
              <a:stCxn id="41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15" name="Grupp 414"/>
          <p:cNvGrpSpPr/>
          <p:nvPr/>
        </p:nvGrpSpPr>
        <p:grpSpPr>
          <a:xfrm>
            <a:off x="7335225" y="2366874"/>
            <a:ext cx="263167" cy="215915"/>
            <a:chOff x="1259632" y="4509120"/>
            <a:chExt cx="425304" cy="347935"/>
          </a:xfrm>
        </p:grpSpPr>
        <p:sp>
          <p:nvSpPr>
            <p:cNvPr id="416" name="Rektangel 41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17" name="Rak 41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8" name="Rak 41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9" name="Rak 418"/>
            <p:cNvCxnSpPr>
              <a:stCxn id="41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20" name="Grupp 419"/>
          <p:cNvGrpSpPr/>
          <p:nvPr/>
        </p:nvGrpSpPr>
        <p:grpSpPr>
          <a:xfrm>
            <a:off x="5545832" y="2150959"/>
            <a:ext cx="263167" cy="215915"/>
            <a:chOff x="1259632" y="4509120"/>
            <a:chExt cx="425304" cy="347935"/>
          </a:xfrm>
        </p:grpSpPr>
        <p:sp>
          <p:nvSpPr>
            <p:cNvPr id="421" name="Rektangel 42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22" name="Rak 42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3" name="Rak 42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4" name="Rak 423"/>
            <p:cNvCxnSpPr>
              <a:stCxn id="42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25" name="Grupp 424"/>
          <p:cNvGrpSpPr/>
          <p:nvPr/>
        </p:nvGrpSpPr>
        <p:grpSpPr>
          <a:xfrm>
            <a:off x="7179999" y="3366138"/>
            <a:ext cx="263167" cy="231187"/>
            <a:chOff x="3821693" y="2436987"/>
            <a:chExt cx="263167" cy="231187"/>
          </a:xfrm>
        </p:grpSpPr>
        <p:grpSp>
          <p:nvGrpSpPr>
            <p:cNvPr id="426" name="Grupp 425"/>
            <p:cNvGrpSpPr/>
            <p:nvPr/>
          </p:nvGrpSpPr>
          <p:grpSpPr>
            <a:xfrm>
              <a:off x="3821693" y="2489433"/>
              <a:ext cx="263167" cy="178741"/>
              <a:chOff x="3821693" y="2489433"/>
              <a:chExt cx="263167" cy="178741"/>
            </a:xfrm>
          </p:grpSpPr>
          <p:sp>
            <p:nvSpPr>
              <p:cNvPr id="428" name="Rektangel 427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429" name="Ellips 428"/>
              <p:cNvSpPr/>
              <p:nvPr/>
            </p:nvSpPr>
            <p:spPr>
              <a:xfrm>
                <a:off x="3881886" y="2546719"/>
                <a:ext cx="146978" cy="67411"/>
              </a:xfrm>
              <a:prstGeom prst="ellips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427" name="textruta 426"/>
            <p:cNvSpPr txBox="1"/>
            <p:nvPr/>
          </p:nvSpPr>
          <p:spPr>
            <a:xfrm>
              <a:off x="3909893" y="2436987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430" name="Grupp 429"/>
          <p:cNvGrpSpPr/>
          <p:nvPr/>
        </p:nvGrpSpPr>
        <p:grpSpPr>
          <a:xfrm>
            <a:off x="8288239" y="2343602"/>
            <a:ext cx="263167" cy="231187"/>
            <a:chOff x="3821693" y="2436987"/>
            <a:chExt cx="263167" cy="231187"/>
          </a:xfrm>
        </p:grpSpPr>
        <p:grpSp>
          <p:nvGrpSpPr>
            <p:cNvPr id="431" name="Grupp 430"/>
            <p:cNvGrpSpPr/>
            <p:nvPr/>
          </p:nvGrpSpPr>
          <p:grpSpPr>
            <a:xfrm>
              <a:off x="3821693" y="2489433"/>
              <a:ext cx="263167" cy="178741"/>
              <a:chOff x="3821693" y="2489433"/>
              <a:chExt cx="263167" cy="178741"/>
            </a:xfrm>
          </p:grpSpPr>
          <p:sp>
            <p:nvSpPr>
              <p:cNvPr id="433" name="Rektangel 432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434" name="Ellips 433"/>
              <p:cNvSpPr/>
              <p:nvPr/>
            </p:nvSpPr>
            <p:spPr>
              <a:xfrm>
                <a:off x="3881886" y="2546719"/>
                <a:ext cx="146978" cy="67411"/>
              </a:xfrm>
              <a:prstGeom prst="ellips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432" name="textruta 431"/>
            <p:cNvSpPr txBox="1"/>
            <p:nvPr/>
          </p:nvSpPr>
          <p:spPr>
            <a:xfrm>
              <a:off x="3909893" y="2436987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435" name="Grupp 434"/>
          <p:cNvGrpSpPr/>
          <p:nvPr/>
        </p:nvGrpSpPr>
        <p:grpSpPr>
          <a:xfrm>
            <a:off x="4251519" y="4474702"/>
            <a:ext cx="263167" cy="215915"/>
            <a:chOff x="3851920" y="2162069"/>
            <a:chExt cx="263167" cy="215915"/>
          </a:xfrm>
        </p:grpSpPr>
        <p:grpSp>
          <p:nvGrpSpPr>
            <p:cNvPr id="436" name="Grupp 435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440" name="Rektangel 439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441" name="Rak 440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2" name="Rak 441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3" name="Rak 442"/>
              <p:cNvCxnSpPr>
                <a:stCxn id="440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37" name="Grupp 436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438" name="Båge 437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439" name="Båge 438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444" name="Grupp 443"/>
          <p:cNvGrpSpPr/>
          <p:nvPr/>
        </p:nvGrpSpPr>
        <p:grpSpPr>
          <a:xfrm>
            <a:off x="6444919" y="2621098"/>
            <a:ext cx="263167" cy="215915"/>
            <a:chOff x="3851920" y="2162069"/>
            <a:chExt cx="263167" cy="215915"/>
          </a:xfrm>
        </p:grpSpPr>
        <p:grpSp>
          <p:nvGrpSpPr>
            <p:cNvPr id="445" name="Grupp 444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449" name="Rektangel 448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450" name="Rak 449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1" name="Rak 450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2" name="Rak 451"/>
              <p:cNvCxnSpPr>
                <a:stCxn id="449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46" name="Grupp 445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447" name="Båge 446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448" name="Båge 447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453" name="Grupp 452"/>
          <p:cNvGrpSpPr/>
          <p:nvPr/>
        </p:nvGrpSpPr>
        <p:grpSpPr>
          <a:xfrm>
            <a:off x="5083297" y="2571026"/>
            <a:ext cx="263167" cy="215915"/>
            <a:chOff x="3851920" y="2162069"/>
            <a:chExt cx="263167" cy="215915"/>
          </a:xfrm>
        </p:grpSpPr>
        <p:grpSp>
          <p:nvGrpSpPr>
            <p:cNvPr id="454" name="Grupp 453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458" name="Rektangel 457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459" name="Rak 458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0" name="Rak 459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1" name="Rak 460"/>
              <p:cNvCxnSpPr>
                <a:stCxn id="458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55" name="Grupp 454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456" name="Båge 455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457" name="Båge 456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462" name="Grupp 461"/>
          <p:cNvGrpSpPr/>
          <p:nvPr/>
        </p:nvGrpSpPr>
        <p:grpSpPr>
          <a:xfrm>
            <a:off x="4920113" y="2187529"/>
            <a:ext cx="263167" cy="215915"/>
            <a:chOff x="3851920" y="2162069"/>
            <a:chExt cx="263167" cy="215915"/>
          </a:xfrm>
        </p:grpSpPr>
        <p:grpSp>
          <p:nvGrpSpPr>
            <p:cNvPr id="463" name="Grupp 462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467" name="Rektangel 466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468" name="Rak 467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9" name="Rak 468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0" name="Rak 469"/>
              <p:cNvCxnSpPr>
                <a:stCxn id="467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64" name="Grupp 463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465" name="Båge 464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466" name="Båge 465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471" name="Grupp 470"/>
          <p:cNvGrpSpPr/>
          <p:nvPr/>
        </p:nvGrpSpPr>
        <p:grpSpPr>
          <a:xfrm>
            <a:off x="7120654" y="3834210"/>
            <a:ext cx="263167" cy="215915"/>
            <a:chOff x="3851920" y="2162069"/>
            <a:chExt cx="263167" cy="215915"/>
          </a:xfrm>
        </p:grpSpPr>
        <p:grpSp>
          <p:nvGrpSpPr>
            <p:cNvPr id="472" name="Grupp 471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476" name="Rektangel 475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477" name="Rak 476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8" name="Rak 477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9" name="Rak 478"/>
              <p:cNvCxnSpPr>
                <a:stCxn id="476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73" name="Grupp 472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474" name="Båge 473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475" name="Båge 474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480" name="Grupp 479"/>
          <p:cNvGrpSpPr/>
          <p:nvPr/>
        </p:nvGrpSpPr>
        <p:grpSpPr>
          <a:xfrm>
            <a:off x="6993377" y="4025215"/>
            <a:ext cx="263167" cy="215915"/>
            <a:chOff x="3851920" y="2162069"/>
            <a:chExt cx="263167" cy="215915"/>
          </a:xfrm>
        </p:grpSpPr>
        <p:grpSp>
          <p:nvGrpSpPr>
            <p:cNvPr id="481" name="Grupp 480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485" name="Rektangel 484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486" name="Rak 485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7" name="Rak 486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8" name="Rak 487"/>
              <p:cNvCxnSpPr>
                <a:stCxn id="485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82" name="Grupp 481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483" name="Båge 482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484" name="Båge 483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489" name="Grupp 488"/>
          <p:cNvGrpSpPr/>
          <p:nvPr/>
        </p:nvGrpSpPr>
        <p:grpSpPr>
          <a:xfrm>
            <a:off x="6053173" y="2414224"/>
            <a:ext cx="263167" cy="215915"/>
            <a:chOff x="3851920" y="2162069"/>
            <a:chExt cx="263167" cy="215915"/>
          </a:xfrm>
        </p:grpSpPr>
        <p:grpSp>
          <p:nvGrpSpPr>
            <p:cNvPr id="490" name="Grupp 489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494" name="Rektangel 493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495" name="Rak 494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6" name="Rak 495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7" name="Rak 496"/>
              <p:cNvCxnSpPr>
                <a:stCxn id="494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91" name="Grupp 490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492" name="Båge 491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493" name="Båge 492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498" name="Grupp 497"/>
          <p:cNvGrpSpPr/>
          <p:nvPr/>
        </p:nvGrpSpPr>
        <p:grpSpPr>
          <a:xfrm>
            <a:off x="6472608" y="2980151"/>
            <a:ext cx="263167" cy="215915"/>
            <a:chOff x="3851920" y="2162069"/>
            <a:chExt cx="263167" cy="215915"/>
          </a:xfrm>
        </p:grpSpPr>
        <p:grpSp>
          <p:nvGrpSpPr>
            <p:cNvPr id="499" name="Grupp 498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503" name="Rektangel 502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504" name="Rak 503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5" name="Rak 504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6" name="Rak 505"/>
              <p:cNvCxnSpPr>
                <a:stCxn id="503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00" name="Grupp 499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501" name="Båge 500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502" name="Båge 501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507" name="Grupp 506"/>
          <p:cNvGrpSpPr/>
          <p:nvPr/>
        </p:nvGrpSpPr>
        <p:grpSpPr>
          <a:xfrm>
            <a:off x="8188420" y="2446176"/>
            <a:ext cx="263167" cy="215915"/>
            <a:chOff x="1259632" y="4509120"/>
            <a:chExt cx="425304" cy="347935"/>
          </a:xfrm>
        </p:grpSpPr>
        <p:sp>
          <p:nvSpPr>
            <p:cNvPr id="508" name="Rektangel 50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09" name="Rak 50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0" name="Rak 50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1" name="Rak 510"/>
            <p:cNvCxnSpPr>
              <a:stCxn id="508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12" name="Grupp 511"/>
          <p:cNvGrpSpPr/>
          <p:nvPr/>
        </p:nvGrpSpPr>
        <p:grpSpPr>
          <a:xfrm>
            <a:off x="8569126" y="1926804"/>
            <a:ext cx="263167" cy="215915"/>
            <a:chOff x="1259632" y="4509120"/>
            <a:chExt cx="425304" cy="347935"/>
          </a:xfrm>
        </p:grpSpPr>
        <p:sp>
          <p:nvSpPr>
            <p:cNvPr id="513" name="Rektangel 51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14" name="Rak 51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5" name="Rak 51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6" name="Rak 515"/>
            <p:cNvCxnSpPr>
              <a:stCxn id="513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17" name="Grupp 516"/>
          <p:cNvGrpSpPr/>
          <p:nvPr/>
        </p:nvGrpSpPr>
        <p:grpSpPr>
          <a:xfrm>
            <a:off x="8084488" y="2186447"/>
            <a:ext cx="263167" cy="215915"/>
            <a:chOff x="1259632" y="4509120"/>
            <a:chExt cx="425304" cy="347935"/>
          </a:xfrm>
        </p:grpSpPr>
        <p:sp>
          <p:nvSpPr>
            <p:cNvPr id="518" name="Rektangel 51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19" name="Rak 51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0" name="Rak 51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1" name="Rak 520"/>
            <p:cNvCxnSpPr>
              <a:stCxn id="518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22" name="Grupp 521"/>
          <p:cNvGrpSpPr/>
          <p:nvPr/>
        </p:nvGrpSpPr>
        <p:grpSpPr>
          <a:xfrm>
            <a:off x="8114956" y="2165053"/>
            <a:ext cx="263167" cy="215915"/>
            <a:chOff x="1259632" y="4509120"/>
            <a:chExt cx="425304" cy="347935"/>
          </a:xfrm>
        </p:grpSpPr>
        <p:sp>
          <p:nvSpPr>
            <p:cNvPr id="523" name="Rektangel 52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24" name="Rak 52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5" name="Rak 52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6" name="Rak 525"/>
            <p:cNvCxnSpPr>
              <a:stCxn id="523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27" name="Grupp 526"/>
          <p:cNvGrpSpPr/>
          <p:nvPr/>
        </p:nvGrpSpPr>
        <p:grpSpPr>
          <a:xfrm>
            <a:off x="8216071" y="2406627"/>
            <a:ext cx="263167" cy="215915"/>
            <a:chOff x="1259632" y="4509120"/>
            <a:chExt cx="425304" cy="347935"/>
          </a:xfrm>
        </p:grpSpPr>
        <p:sp>
          <p:nvSpPr>
            <p:cNvPr id="528" name="Rektangel 52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29" name="Rak 52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0" name="Rak 52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1" name="Rak 530"/>
            <p:cNvCxnSpPr>
              <a:stCxn id="528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32" name="Grupp 531"/>
          <p:cNvGrpSpPr/>
          <p:nvPr/>
        </p:nvGrpSpPr>
        <p:grpSpPr>
          <a:xfrm>
            <a:off x="8525911" y="1974773"/>
            <a:ext cx="263167" cy="215915"/>
            <a:chOff x="1259632" y="4509120"/>
            <a:chExt cx="425304" cy="347935"/>
          </a:xfrm>
        </p:grpSpPr>
        <p:sp>
          <p:nvSpPr>
            <p:cNvPr id="533" name="Rektangel 53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34" name="Rak 53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5" name="Rak 53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6" name="Rak 535"/>
            <p:cNvCxnSpPr>
              <a:stCxn id="533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37" name="Grupp 536"/>
          <p:cNvGrpSpPr/>
          <p:nvPr/>
        </p:nvGrpSpPr>
        <p:grpSpPr>
          <a:xfrm>
            <a:off x="8188933" y="1956645"/>
            <a:ext cx="263167" cy="215915"/>
            <a:chOff x="1259632" y="4509120"/>
            <a:chExt cx="425304" cy="347935"/>
          </a:xfrm>
        </p:grpSpPr>
        <p:sp>
          <p:nvSpPr>
            <p:cNvPr id="538" name="Rektangel 53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39" name="Rak 53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0" name="Rak 53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1" name="Rak 540"/>
            <p:cNvCxnSpPr>
              <a:stCxn id="538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42" name="Grupp 541"/>
          <p:cNvGrpSpPr/>
          <p:nvPr/>
        </p:nvGrpSpPr>
        <p:grpSpPr>
          <a:xfrm>
            <a:off x="8582802" y="2434214"/>
            <a:ext cx="263167" cy="215915"/>
            <a:chOff x="1259632" y="4509120"/>
            <a:chExt cx="425304" cy="347935"/>
          </a:xfrm>
        </p:grpSpPr>
        <p:sp>
          <p:nvSpPr>
            <p:cNvPr id="543" name="Rektangel 54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44" name="Rak 54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5" name="Rak 54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6" name="Rak 545"/>
            <p:cNvCxnSpPr>
              <a:stCxn id="543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47" name="Grupp 546"/>
          <p:cNvGrpSpPr/>
          <p:nvPr/>
        </p:nvGrpSpPr>
        <p:grpSpPr>
          <a:xfrm>
            <a:off x="8625451" y="2201825"/>
            <a:ext cx="263167" cy="215915"/>
            <a:chOff x="1259632" y="4509120"/>
            <a:chExt cx="425304" cy="347935"/>
          </a:xfrm>
        </p:grpSpPr>
        <p:sp>
          <p:nvSpPr>
            <p:cNvPr id="548" name="Rektangel 54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49" name="Rak 54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0" name="Rak 54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1" name="Rak 550"/>
            <p:cNvCxnSpPr>
              <a:stCxn id="548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52" name="Grupp 551"/>
          <p:cNvGrpSpPr/>
          <p:nvPr/>
        </p:nvGrpSpPr>
        <p:grpSpPr>
          <a:xfrm>
            <a:off x="4726353" y="4241130"/>
            <a:ext cx="263167" cy="227795"/>
            <a:chOff x="3470177" y="2637898"/>
            <a:chExt cx="263167" cy="227795"/>
          </a:xfrm>
        </p:grpSpPr>
        <p:grpSp>
          <p:nvGrpSpPr>
            <p:cNvPr id="553" name="Grupp 552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555" name="Rektangel 554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556" name="Ellips 555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554" name="textruta 553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557" name="Grupp 556"/>
          <p:cNvGrpSpPr/>
          <p:nvPr/>
        </p:nvGrpSpPr>
        <p:grpSpPr>
          <a:xfrm>
            <a:off x="5569005" y="4039371"/>
            <a:ext cx="263167" cy="227795"/>
            <a:chOff x="3470177" y="2637898"/>
            <a:chExt cx="263167" cy="227795"/>
          </a:xfrm>
        </p:grpSpPr>
        <p:grpSp>
          <p:nvGrpSpPr>
            <p:cNvPr id="558" name="Grupp 557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560" name="Rektangel 559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561" name="Ellips 560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559" name="textruta 558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sp>
        <p:nvSpPr>
          <p:cNvPr id="563" name="Explosion 1 562"/>
          <p:cNvSpPr/>
          <p:nvPr/>
        </p:nvSpPr>
        <p:spPr>
          <a:xfrm>
            <a:off x="4957479" y="2207515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564" name="Explosion 1 563"/>
          <p:cNvSpPr/>
          <p:nvPr/>
        </p:nvSpPr>
        <p:spPr>
          <a:xfrm>
            <a:off x="5247828" y="2220939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565" name="Explosion 1 564"/>
          <p:cNvSpPr/>
          <p:nvPr/>
        </p:nvSpPr>
        <p:spPr>
          <a:xfrm>
            <a:off x="5506241" y="2200275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567" name="Explosion 1 566"/>
          <p:cNvSpPr/>
          <p:nvPr/>
        </p:nvSpPr>
        <p:spPr>
          <a:xfrm>
            <a:off x="5171675" y="1992203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569" name="Höger 568"/>
          <p:cNvSpPr/>
          <p:nvPr/>
        </p:nvSpPr>
        <p:spPr>
          <a:xfrm rot="3376543">
            <a:off x="5449070" y="2122267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572" name="Höger 571"/>
          <p:cNvSpPr/>
          <p:nvPr/>
        </p:nvSpPr>
        <p:spPr>
          <a:xfrm rot="3423788">
            <a:off x="5061974" y="1896683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577" name="Rektangel 576"/>
          <p:cNvSpPr/>
          <p:nvPr/>
        </p:nvSpPr>
        <p:spPr>
          <a:xfrm>
            <a:off x="0" y="18311"/>
            <a:ext cx="2986990" cy="12029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sv-SE" sz="1400" dirty="0" smtClean="0"/>
              <a:t>VM barrages </a:t>
            </a:r>
            <a:r>
              <a:rPr lang="sv-SE" sz="1400" dirty="0" err="1" smtClean="0"/>
              <a:t>eliminates</a:t>
            </a:r>
            <a:r>
              <a:rPr lang="sv-SE" sz="1400" dirty="0" smtClean="0"/>
              <a:t> a </a:t>
            </a:r>
            <a:r>
              <a:rPr lang="sv-SE" sz="1400" dirty="0" err="1" smtClean="0"/>
              <a:t>paratrooper</a:t>
            </a:r>
            <a:r>
              <a:rPr lang="sv-SE" sz="1400" dirty="0" smtClean="0"/>
              <a:t> and </a:t>
            </a:r>
            <a:r>
              <a:rPr lang="sv-SE" sz="1400" dirty="0" err="1" smtClean="0"/>
              <a:t>Shocks</a:t>
            </a:r>
            <a:r>
              <a:rPr lang="sv-SE" sz="1400" dirty="0" smtClean="0"/>
              <a:t> all </a:t>
            </a:r>
            <a:r>
              <a:rPr lang="sv-SE" sz="1400" dirty="0" err="1" smtClean="0"/>
              <a:t>remaining</a:t>
            </a:r>
            <a:r>
              <a:rPr lang="sv-SE" sz="1400" dirty="0" smtClean="0"/>
              <a:t> </a:t>
            </a:r>
            <a:r>
              <a:rPr lang="sv-SE" sz="1400" dirty="0" err="1" smtClean="0"/>
              <a:t>companies</a:t>
            </a:r>
            <a:r>
              <a:rPr lang="sv-SE" sz="1400" dirty="0" smtClean="0"/>
              <a:t>. </a:t>
            </a:r>
            <a:r>
              <a:rPr lang="sv-SE" sz="1400" dirty="0" err="1" smtClean="0"/>
              <a:t>Reinforcements</a:t>
            </a:r>
            <a:r>
              <a:rPr lang="sv-SE" sz="1400" dirty="0" smtClean="0"/>
              <a:t> </a:t>
            </a:r>
            <a:r>
              <a:rPr lang="sv-SE" sz="1400" dirty="0" err="1" smtClean="0"/>
              <a:t>are</a:t>
            </a:r>
            <a:r>
              <a:rPr lang="sv-SE" sz="1400" dirty="0" smtClean="0"/>
              <a:t> </a:t>
            </a:r>
            <a:r>
              <a:rPr lang="sv-SE" sz="1400" dirty="0" err="1" smtClean="0"/>
              <a:t>rushed</a:t>
            </a:r>
            <a:r>
              <a:rPr lang="sv-SE" sz="1400" dirty="0" smtClean="0"/>
              <a:t> </a:t>
            </a:r>
            <a:r>
              <a:rPr lang="sv-SE" sz="1400" dirty="0" err="1" smtClean="0"/>
              <a:t>to</a:t>
            </a:r>
            <a:r>
              <a:rPr lang="sv-SE" sz="1400" dirty="0" smtClean="0"/>
              <a:t> support the </a:t>
            </a:r>
            <a:r>
              <a:rPr lang="sv-SE" sz="1400" dirty="0" err="1" smtClean="0"/>
              <a:t>defenders.Only</a:t>
            </a:r>
            <a:r>
              <a:rPr lang="sv-SE" sz="1400" dirty="0" smtClean="0"/>
              <a:t> D5 </a:t>
            </a:r>
            <a:r>
              <a:rPr lang="sv-SE" sz="1400" dirty="0" err="1" smtClean="0"/>
              <a:t>repels</a:t>
            </a:r>
            <a:r>
              <a:rPr lang="sv-SE" sz="1400" dirty="0" smtClean="0"/>
              <a:t> the attackers.</a:t>
            </a:r>
          </a:p>
        </p:txBody>
      </p:sp>
      <p:grpSp>
        <p:nvGrpSpPr>
          <p:cNvPr id="578" name="Grupp 577"/>
          <p:cNvGrpSpPr/>
          <p:nvPr/>
        </p:nvGrpSpPr>
        <p:grpSpPr>
          <a:xfrm>
            <a:off x="8244855" y="1901017"/>
            <a:ext cx="263167" cy="215915"/>
            <a:chOff x="3851920" y="2162069"/>
            <a:chExt cx="263167" cy="215915"/>
          </a:xfrm>
        </p:grpSpPr>
        <p:grpSp>
          <p:nvGrpSpPr>
            <p:cNvPr id="579" name="Grupp 578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583" name="Rektangel 582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584" name="Rak 583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5" name="Rak 584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6" name="Rak 585"/>
              <p:cNvCxnSpPr>
                <a:stCxn id="583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80" name="Grupp 579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581" name="Båge 580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582" name="Båge 581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587" name="Grupp 586"/>
          <p:cNvGrpSpPr/>
          <p:nvPr/>
        </p:nvGrpSpPr>
        <p:grpSpPr>
          <a:xfrm>
            <a:off x="8653170" y="2188929"/>
            <a:ext cx="263167" cy="215915"/>
            <a:chOff x="3851920" y="2162069"/>
            <a:chExt cx="263167" cy="215915"/>
          </a:xfrm>
        </p:grpSpPr>
        <p:grpSp>
          <p:nvGrpSpPr>
            <p:cNvPr id="588" name="Grupp 587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592" name="Rektangel 591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593" name="Rak 592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4" name="Rak 593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5" name="Rak 594"/>
              <p:cNvCxnSpPr>
                <a:stCxn id="592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89" name="Grupp 588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590" name="Båge 589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591" name="Båge 590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sp>
        <p:nvSpPr>
          <p:cNvPr id="597" name="Höger 596"/>
          <p:cNvSpPr/>
          <p:nvPr/>
        </p:nvSpPr>
        <p:spPr>
          <a:xfrm rot="3423788">
            <a:off x="3594565" y="1040973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032770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3.7037E-6 L -0.33229 0.40069 " pathEditMode="relative" ptsTypes="AA">
                                      <p:cBhvr>
                                        <p:cTn id="14" dur="2000" fill="hold"/>
                                        <p:tgtEl>
                                          <p:spTgt spid="4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486 0.00926 L -0.07118 0.01852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16" y="463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1.11111E-6 L -0.1184 0.00254 " pathEditMode="relative" ptsTypes="AA">
                                      <p:cBhvr>
                                        <p:cTn id="2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3.7037E-6 L -0.09115 0.00347 " pathEditMode="relative" ptsTypes="AA">
                                      <p:cBhvr>
                                        <p:cTn id="22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3.33333E-6 L 0.00625 -0.08773 " pathEditMode="relative" ptsTypes="AA">
                                      <p:cBhvr>
                                        <p:cTn id="30" dur="2000" fill="hold"/>
                                        <p:tgtEl>
                                          <p:spTgt spid="4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3.7037E-6 L -0.05886 -0.03866 " pathEditMode="relative" ptsTypes="AA">
                                      <p:cBhvr>
                                        <p:cTn id="32" dur="2000" fill="hold"/>
                                        <p:tgtEl>
                                          <p:spTgt spid="48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6 -7.40741E-7 L -0.2861 0.5419 L -0.28923 0.54862 " pathEditMode="relative" ptsTypes="AAA">
                                      <p:cBhvr>
                                        <p:cTn id="38" dur="2000" fill="hold"/>
                                        <p:tgtEl>
                                          <p:spTgt spid="3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87 0.00278 L 0.00833 0.04514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3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51" y="2106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66667E-6 4.81481E-6 L 0.01077 0.0338 " pathEditMode="relative" ptsTypes="AA">
                                      <p:cBhvr>
                                        <p:cTn id="42" dur="2000" fill="hold"/>
                                        <p:tgtEl>
                                          <p:spTgt spid="3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625 -0.08773 L -0.01389 -0.05579 " pathEditMode="relative" ptsTypes="AA">
                                      <p:cBhvr>
                                        <p:cTn id="44" dur="2000" fill="hold"/>
                                        <p:tgtEl>
                                          <p:spTgt spid="4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118 0.01852 L -0.0724 0.04583 " pathEditMode="relative" ptsTypes="AA">
                                      <p:cBhvr>
                                        <p:cTn id="4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" grpId="0" animBg="1"/>
      <p:bldP spid="564" grpId="0" animBg="1"/>
      <p:bldP spid="565" grpId="0" animBg="1"/>
      <p:bldP spid="567" grpId="0" animBg="1"/>
      <p:bldP spid="569" grpId="0" animBg="1"/>
      <p:bldP spid="572" grpId="0" animBg="1"/>
      <p:bldP spid="59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6" name="Frihandsfigur 595"/>
          <p:cNvSpPr/>
          <p:nvPr/>
        </p:nvSpPr>
        <p:spPr>
          <a:xfrm>
            <a:off x="5955030" y="1981200"/>
            <a:ext cx="1905000" cy="438150"/>
          </a:xfrm>
          <a:custGeom>
            <a:avLst/>
            <a:gdLst>
              <a:gd name="connsiteX0" fmla="*/ 0 w 1905000"/>
              <a:gd name="connsiteY0" fmla="*/ 228600 h 438150"/>
              <a:gd name="connsiteX1" fmla="*/ 243840 w 1905000"/>
              <a:gd name="connsiteY1" fmla="*/ 220980 h 438150"/>
              <a:gd name="connsiteX2" fmla="*/ 323850 w 1905000"/>
              <a:gd name="connsiteY2" fmla="*/ 438150 h 438150"/>
              <a:gd name="connsiteX3" fmla="*/ 1436370 w 1905000"/>
              <a:gd name="connsiteY3" fmla="*/ 403860 h 438150"/>
              <a:gd name="connsiteX4" fmla="*/ 1600200 w 1905000"/>
              <a:gd name="connsiteY4" fmla="*/ 0 h 438150"/>
              <a:gd name="connsiteX5" fmla="*/ 1786890 w 1905000"/>
              <a:gd name="connsiteY5" fmla="*/ 30480 h 438150"/>
              <a:gd name="connsiteX6" fmla="*/ 1905000 w 1905000"/>
              <a:gd name="connsiteY6" fmla="*/ 255270 h 4381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905000" h="438150">
                <a:moveTo>
                  <a:pt x="0" y="228600"/>
                </a:moveTo>
                <a:lnTo>
                  <a:pt x="243840" y="220980"/>
                </a:lnTo>
                <a:lnTo>
                  <a:pt x="323850" y="438150"/>
                </a:lnTo>
                <a:lnTo>
                  <a:pt x="1436370" y="403860"/>
                </a:lnTo>
                <a:lnTo>
                  <a:pt x="1600200" y="0"/>
                </a:lnTo>
                <a:lnTo>
                  <a:pt x="1786890" y="30480"/>
                </a:lnTo>
                <a:lnTo>
                  <a:pt x="1905000" y="25527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3" name="Grupp 2"/>
          <p:cNvGrpSpPr/>
          <p:nvPr/>
        </p:nvGrpSpPr>
        <p:grpSpPr>
          <a:xfrm>
            <a:off x="4095686" y="5037433"/>
            <a:ext cx="263167" cy="215915"/>
            <a:chOff x="1259632" y="4509120"/>
            <a:chExt cx="425304" cy="347935"/>
          </a:xfrm>
        </p:grpSpPr>
        <p:sp>
          <p:nvSpPr>
            <p:cNvPr id="4" name="Rektangel 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" name="Rak 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Rak 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Rak 6"/>
            <p:cNvCxnSpPr>
              <a:stCxn id="4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Frihandsfigur 7"/>
          <p:cNvSpPr/>
          <p:nvPr/>
        </p:nvSpPr>
        <p:spPr>
          <a:xfrm>
            <a:off x="2770742" y="1096178"/>
            <a:ext cx="2759725" cy="1079653"/>
          </a:xfrm>
          <a:custGeom>
            <a:avLst/>
            <a:gdLst>
              <a:gd name="connsiteX0" fmla="*/ 0 w 2759725"/>
              <a:gd name="connsiteY0" fmla="*/ 1079653 h 1079653"/>
              <a:gd name="connsiteX1" fmla="*/ 407624 w 2759725"/>
              <a:gd name="connsiteY1" fmla="*/ 369065 h 1079653"/>
              <a:gd name="connsiteX2" fmla="*/ 1388125 w 2759725"/>
              <a:gd name="connsiteY2" fmla="*/ 0 h 1079653"/>
              <a:gd name="connsiteX3" fmla="*/ 1366092 w 2759725"/>
              <a:gd name="connsiteY3" fmla="*/ 561861 h 1079653"/>
              <a:gd name="connsiteX4" fmla="*/ 2759725 w 2759725"/>
              <a:gd name="connsiteY4" fmla="*/ 302964 h 10796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759725" h="1079653">
                <a:moveTo>
                  <a:pt x="0" y="1079653"/>
                </a:moveTo>
                <a:lnTo>
                  <a:pt x="407624" y="369065"/>
                </a:lnTo>
                <a:lnTo>
                  <a:pt x="1388125" y="0"/>
                </a:lnTo>
                <a:lnTo>
                  <a:pt x="1366092" y="561861"/>
                </a:lnTo>
                <a:lnTo>
                  <a:pt x="2759725" y="302964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9" name="Frihandsfigur 8"/>
          <p:cNvSpPr/>
          <p:nvPr/>
        </p:nvSpPr>
        <p:spPr>
          <a:xfrm>
            <a:off x="1801258" y="2599981"/>
            <a:ext cx="1217364" cy="2071171"/>
          </a:xfrm>
          <a:custGeom>
            <a:avLst/>
            <a:gdLst>
              <a:gd name="connsiteX0" fmla="*/ 0 w 1217364"/>
              <a:gd name="connsiteY0" fmla="*/ 2071171 h 2071171"/>
              <a:gd name="connsiteX1" fmla="*/ 99152 w 1217364"/>
              <a:gd name="connsiteY1" fmla="*/ 1861850 h 2071171"/>
              <a:gd name="connsiteX2" fmla="*/ 589402 w 1217364"/>
              <a:gd name="connsiteY2" fmla="*/ 1856342 h 2071171"/>
              <a:gd name="connsiteX3" fmla="*/ 512284 w 1217364"/>
              <a:gd name="connsiteY3" fmla="*/ 1085161 h 2071171"/>
              <a:gd name="connsiteX4" fmla="*/ 82626 w 1217364"/>
              <a:gd name="connsiteY4" fmla="*/ 875841 h 2071171"/>
              <a:gd name="connsiteX5" fmla="*/ 1217364 w 1217364"/>
              <a:gd name="connsiteY5" fmla="*/ 0 h 20711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7364" h="2071171">
                <a:moveTo>
                  <a:pt x="0" y="2071171"/>
                </a:moveTo>
                <a:lnTo>
                  <a:pt x="99152" y="1861850"/>
                </a:lnTo>
                <a:lnTo>
                  <a:pt x="589402" y="1856342"/>
                </a:lnTo>
                <a:lnTo>
                  <a:pt x="512284" y="1085161"/>
                </a:lnTo>
                <a:lnTo>
                  <a:pt x="82626" y="875841"/>
                </a:lnTo>
                <a:lnTo>
                  <a:pt x="1217364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10" name="Grupp 9"/>
          <p:cNvGrpSpPr/>
          <p:nvPr/>
        </p:nvGrpSpPr>
        <p:grpSpPr>
          <a:xfrm>
            <a:off x="2268634" y="3573091"/>
            <a:ext cx="576063" cy="364306"/>
            <a:chOff x="1259632" y="4509120"/>
            <a:chExt cx="576063" cy="364306"/>
          </a:xfrm>
        </p:grpSpPr>
        <p:sp>
          <p:nvSpPr>
            <p:cNvPr id="11" name="Rektangel 1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102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2" name="Rak 1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Rak 1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textruta 1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5" name="Rak 14"/>
            <p:cNvCxnSpPr>
              <a:stCxn id="1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Rak 15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Rak 16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upp 17"/>
          <p:cNvGrpSpPr/>
          <p:nvPr/>
        </p:nvGrpSpPr>
        <p:grpSpPr>
          <a:xfrm>
            <a:off x="1856481" y="3843482"/>
            <a:ext cx="576063" cy="364306"/>
            <a:chOff x="1259632" y="4509120"/>
            <a:chExt cx="576063" cy="364306"/>
          </a:xfrm>
        </p:grpSpPr>
        <p:sp>
          <p:nvSpPr>
            <p:cNvPr id="19" name="Rektangel 1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36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0" name="Rak 1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Rak 2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textruta 21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23" name="Rak 22"/>
            <p:cNvCxnSpPr>
              <a:stCxn id="19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Rak 23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Rak 24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" name="Grupp 25"/>
          <p:cNvGrpSpPr/>
          <p:nvPr/>
        </p:nvGrpSpPr>
        <p:grpSpPr>
          <a:xfrm>
            <a:off x="2078801" y="4170612"/>
            <a:ext cx="576063" cy="364306"/>
            <a:chOff x="1259632" y="4509120"/>
            <a:chExt cx="576063" cy="364306"/>
          </a:xfrm>
        </p:grpSpPr>
        <p:sp>
          <p:nvSpPr>
            <p:cNvPr id="27" name="Rektangel 2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88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8" name="Rak 2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Rak 2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textruta 29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31" name="Rak 30"/>
            <p:cNvCxnSpPr>
              <a:stCxn id="2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Rak 31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Rak 32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2" name="Grupp 41"/>
          <p:cNvGrpSpPr/>
          <p:nvPr/>
        </p:nvGrpSpPr>
        <p:grpSpPr>
          <a:xfrm>
            <a:off x="5598012" y="1838377"/>
            <a:ext cx="576063" cy="364306"/>
            <a:chOff x="1259632" y="4509120"/>
            <a:chExt cx="576063" cy="364306"/>
          </a:xfrm>
        </p:grpSpPr>
        <p:sp>
          <p:nvSpPr>
            <p:cNvPr id="43" name="Rektangel 4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174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4" name="Rak 4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Rak 4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6" name="textruta 45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47" name="Rak 46"/>
            <p:cNvCxnSpPr>
              <a:stCxn id="43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Rak 47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Rak 48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0" name="Grupp 49"/>
          <p:cNvGrpSpPr/>
          <p:nvPr/>
        </p:nvGrpSpPr>
        <p:grpSpPr>
          <a:xfrm>
            <a:off x="3215585" y="1089445"/>
            <a:ext cx="576063" cy="364306"/>
            <a:chOff x="1259632" y="4509120"/>
            <a:chExt cx="576063" cy="364306"/>
          </a:xfrm>
        </p:grpSpPr>
        <p:sp>
          <p:nvSpPr>
            <p:cNvPr id="51" name="Rektangel 5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209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2" name="Rak 5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Rak 5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4" name="textruta 5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55" name="Rak 54"/>
            <p:cNvCxnSpPr>
              <a:stCxn id="5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Rak 55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Rak 56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8" name="Grupp 57"/>
          <p:cNvGrpSpPr/>
          <p:nvPr/>
        </p:nvGrpSpPr>
        <p:grpSpPr>
          <a:xfrm>
            <a:off x="3651206" y="842147"/>
            <a:ext cx="576063" cy="364306"/>
            <a:chOff x="1259632" y="4509120"/>
            <a:chExt cx="576063" cy="364306"/>
          </a:xfrm>
        </p:grpSpPr>
        <p:sp>
          <p:nvSpPr>
            <p:cNvPr id="59" name="Rektangel 5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141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0" name="Rak 5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Rak 6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textruta 61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63" name="Rak 62"/>
            <p:cNvCxnSpPr>
              <a:stCxn id="59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Rak 63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Rak 64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6" name="Grupp 65"/>
          <p:cNvGrpSpPr/>
          <p:nvPr/>
        </p:nvGrpSpPr>
        <p:grpSpPr>
          <a:xfrm>
            <a:off x="8060956" y="832446"/>
            <a:ext cx="576063" cy="364306"/>
            <a:chOff x="1259632" y="4509120"/>
            <a:chExt cx="576063" cy="364306"/>
          </a:xfrm>
        </p:grpSpPr>
        <p:sp>
          <p:nvSpPr>
            <p:cNvPr id="67" name="Rektangel 6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57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8" name="Rak 6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Rak 6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0" name="textruta 69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71" name="Rak 70"/>
            <p:cNvCxnSpPr>
              <a:stCxn id="6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Rak 71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Rak 72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4" name="Grupp 73"/>
          <p:cNvGrpSpPr/>
          <p:nvPr/>
        </p:nvGrpSpPr>
        <p:grpSpPr>
          <a:xfrm>
            <a:off x="8604449" y="836712"/>
            <a:ext cx="576063" cy="364306"/>
            <a:chOff x="1259632" y="4509120"/>
            <a:chExt cx="576063" cy="364306"/>
          </a:xfrm>
        </p:grpSpPr>
        <p:sp>
          <p:nvSpPr>
            <p:cNvPr id="75" name="Rektangel 74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76" name="Rak 75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Rak 76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8" name="textruta 77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79" name="Rak 78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Rak 79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1" name="Grupp 80"/>
          <p:cNvGrpSpPr/>
          <p:nvPr/>
        </p:nvGrpSpPr>
        <p:grpSpPr>
          <a:xfrm>
            <a:off x="6362333" y="1675730"/>
            <a:ext cx="576063" cy="364306"/>
            <a:chOff x="1259632" y="4509120"/>
            <a:chExt cx="576063" cy="364306"/>
          </a:xfrm>
        </p:grpSpPr>
        <p:sp>
          <p:nvSpPr>
            <p:cNvPr id="82" name="Rektangel 8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83" name="Rak 8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Rak 8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5" name="textruta 84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86" name="Rak 85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Rak 86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8" name="Grupp 87"/>
          <p:cNvGrpSpPr/>
          <p:nvPr/>
        </p:nvGrpSpPr>
        <p:grpSpPr>
          <a:xfrm>
            <a:off x="8053233" y="3109680"/>
            <a:ext cx="576063" cy="364306"/>
            <a:chOff x="1259632" y="4509120"/>
            <a:chExt cx="576063" cy="364306"/>
          </a:xfrm>
        </p:grpSpPr>
        <p:sp>
          <p:nvSpPr>
            <p:cNvPr id="89" name="Rektangel 8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90" name="Rak 8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Rak 9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2" name="textruta 91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93" name="Rak 92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Rak 93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5" name="Grupp 94"/>
          <p:cNvGrpSpPr/>
          <p:nvPr/>
        </p:nvGrpSpPr>
        <p:grpSpPr>
          <a:xfrm>
            <a:off x="3491077" y="1392884"/>
            <a:ext cx="576063" cy="364306"/>
            <a:chOff x="1259632" y="4509120"/>
            <a:chExt cx="576063" cy="364306"/>
          </a:xfrm>
        </p:grpSpPr>
        <p:sp>
          <p:nvSpPr>
            <p:cNvPr id="96" name="Rektangel 9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165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97" name="Rak 9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Rak 9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9" name="textruta 98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100" name="Rak 99"/>
            <p:cNvCxnSpPr>
              <a:stCxn id="9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Rak 100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Rak 101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3" name="textruta 102"/>
          <p:cNvSpPr txBox="1"/>
          <p:nvPr/>
        </p:nvSpPr>
        <p:spPr>
          <a:xfrm>
            <a:off x="3606083" y="116632"/>
            <a:ext cx="19769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 err="1" smtClean="0"/>
              <a:t>Turn</a:t>
            </a:r>
            <a:r>
              <a:rPr lang="sv-SE" dirty="0" smtClean="0"/>
              <a:t> </a:t>
            </a:r>
            <a:r>
              <a:rPr lang="sv-SE" dirty="0" smtClean="0"/>
              <a:t>3 </a:t>
            </a:r>
            <a:r>
              <a:rPr lang="sv-SE" dirty="0" smtClean="0"/>
              <a:t>– Mar </a:t>
            </a:r>
            <a:r>
              <a:rPr lang="sv-SE" dirty="0" smtClean="0"/>
              <a:t>19-21</a:t>
            </a:r>
            <a:endParaRPr lang="sv-SE" dirty="0"/>
          </a:p>
        </p:txBody>
      </p:sp>
      <p:grpSp>
        <p:nvGrpSpPr>
          <p:cNvPr id="104" name="Grupp 103"/>
          <p:cNvGrpSpPr/>
          <p:nvPr/>
        </p:nvGrpSpPr>
        <p:grpSpPr>
          <a:xfrm>
            <a:off x="910173" y="1467308"/>
            <a:ext cx="576063" cy="364306"/>
            <a:chOff x="1259632" y="4509120"/>
            <a:chExt cx="576063" cy="364306"/>
          </a:xfrm>
        </p:grpSpPr>
        <p:sp>
          <p:nvSpPr>
            <p:cNvPr id="105" name="Rektangel 104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06" name="Rak 105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Rak 106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8" name="textruta 107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109" name="Rak 108"/>
            <p:cNvCxnSpPr>
              <a:stCxn id="105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Rak 109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Rak 110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2" name="Grupp 111"/>
          <p:cNvGrpSpPr/>
          <p:nvPr/>
        </p:nvGrpSpPr>
        <p:grpSpPr>
          <a:xfrm>
            <a:off x="8604448" y="3109680"/>
            <a:ext cx="576063" cy="364306"/>
            <a:chOff x="1259632" y="4509120"/>
            <a:chExt cx="576063" cy="364306"/>
          </a:xfrm>
        </p:grpSpPr>
        <p:sp>
          <p:nvSpPr>
            <p:cNvPr id="113" name="Rektangel 11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14" name="Rak 11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Rak 11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6" name="textruta 115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148</a:t>
              </a:r>
              <a:endParaRPr lang="sv-SE" sz="700" b="1" dirty="0"/>
            </a:p>
          </p:txBody>
        </p:sp>
        <p:cxnSp>
          <p:nvCxnSpPr>
            <p:cNvPr id="117" name="Rak 116"/>
            <p:cNvCxnSpPr>
              <a:stCxn id="113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Rak 117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Rak 118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20" name="Rak 119"/>
          <p:cNvCxnSpPr/>
          <p:nvPr/>
        </p:nvCxnSpPr>
        <p:spPr>
          <a:xfrm flipH="1">
            <a:off x="4368083" y="3182888"/>
            <a:ext cx="28063" cy="72008"/>
          </a:xfrm>
          <a:prstGeom prst="line">
            <a:avLst/>
          </a:prstGeom>
          <a:ln w="28575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1" name="Frihandsfigur 120"/>
          <p:cNvSpPr/>
          <p:nvPr/>
        </p:nvSpPr>
        <p:spPr>
          <a:xfrm>
            <a:off x="8284684" y="1299990"/>
            <a:ext cx="771181" cy="0"/>
          </a:xfrm>
          <a:custGeom>
            <a:avLst/>
            <a:gdLst>
              <a:gd name="connsiteX0" fmla="*/ 0 w 771181"/>
              <a:gd name="connsiteY0" fmla="*/ 0 h 0"/>
              <a:gd name="connsiteX1" fmla="*/ 771181 w 771181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71181">
                <a:moveTo>
                  <a:pt x="0" y="0"/>
                </a:moveTo>
                <a:lnTo>
                  <a:pt x="771181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122" name="Grupp 121"/>
          <p:cNvGrpSpPr/>
          <p:nvPr/>
        </p:nvGrpSpPr>
        <p:grpSpPr>
          <a:xfrm>
            <a:off x="4402907" y="2807130"/>
            <a:ext cx="263167" cy="215915"/>
            <a:chOff x="3851920" y="2162069"/>
            <a:chExt cx="263167" cy="215915"/>
          </a:xfrm>
        </p:grpSpPr>
        <p:grpSp>
          <p:nvGrpSpPr>
            <p:cNvPr id="123" name="Grupp 122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127" name="Rektangel 126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128" name="Rak 127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9" name="Rak 128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0" name="Rak 129"/>
              <p:cNvCxnSpPr>
                <a:stCxn id="127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24" name="Grupp 123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125" name="Båge 124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126" name="Båge 125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131" name="Grupp 130"/>
          <p:cNvGrpSpPr/>
          <p:nvPr/>
        </p:nvGrpSpPr>
        <p:grpSpPr>
          <a:xfrm>
            <a:off x="5612447" y="4858289"/>
            <a:ext cx="263167" cy="215915"/>
            <a:chOff x="3851920" y="2162070"/>
            <a:chExt cx="263167" cy="215915"/>
          </a:xfrm>
        </p:grpSpPr>
        <p:grpSp>
          <p:nvGrpSpPr>
            <p:cNvPr id="132" name="Grupp 131"/>
            <p:cNvGrpSpPr/>
            <p:nvPr/>
          </p:nvGrpSpPr>
          <p:grpSpPr>
            <a:xfrm>
              <a:off x="3851920" y="2162070"/>
              <a:ext cx="263167" cy="215915"/>
              <a:chOff x="1259632" y="4509120"/>
              <a:chExt cx="425304" cy="347935"/>
            </a:xfrm>
          </p:grpSpPr>
          <p:sp>
            <p:nvSpPr>
              <p:cNvPr id="136" name="Rektangel 135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137" name="Rak 136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8" name="Rak 137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9" name="Rak 138"/>
              <p:cNvCxnSpPr>
                <a:stCxn id="136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3" name="Grupp 132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134" name="Båge 133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135" name="Båge 134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140" name="Grupp 139"/>
          <p:cNvGrpSpPr/>
          <p:nvPr/>
        </p:nvGrpSpPr>
        <p:grpSpPr>
          <a:xfrm>
            <a:off x="6052613" y="3672554"/>
            <a:ext cx="263167" cy="215915"/>
            <a:chOff x="1259632" y="4509120"/>
            <a:chExt cx="425304" cy="347935"/>
          </a:xfrm>
        </p:grpSpPr>
        <p:sp>
          <p:nvSpPr>
            <p:cNvPr id="141" name="Rektangel 14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42" name="Rak 14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Rak 14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Rak 143"/>
            <p:cNvCxnSpPr>
              <a:stCxn id="14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5" name="Grupp 144"/>
          <p:cNvGrpSpPr/>
          <p:nvPr/>
        </p:nvGrpSpPr>
        <p:grpSpPr>
          <a:xfrm>
            <a:off x="6681385" y="3848072"/>
            <a:ext cx="263167" cy="231187"/>
            <a:chOff x="3821693" y="2436987"/>
            <a:chExt cx="263167" cy="231187"/>
          </a:xfrm>
        </p:grpSpPr>
        <p:grpSp>
          <p:nvGrpSpPr>
            <p:cNvPr id="146" name="Grupp 145"/>
            <p:cNvGrpSpPr/>
            <p:nvPr/>
          </p:nvGrpSpPr>
          <p:grpSpPr>
            <a:xfrm>
              <a:off x="3821693" y="2489433"/>
              <a:ext cx="263167" cy="178741"/>
              <a:chOff x="3821693" y="2489433"/>
              <a:chExt cx="263167" cy="178741"/>
            </a:xfrm>
          </p:grpSpPr>
          <p:sp>
            <p:nvSpPr>
              <p:cNvPr id="148" name="Rektangel 147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149" name="Ellips 148"/>
              <p:cNvSpPr/>
              <p:nvPr/>
            </p:nvSpPr>
            <p:spPr>
              <a:xfrm>
                <a:off x="3881886" y="2546719"/>
                <a:ext cx="146978" cy="67411"/>
              </a:xfrm>
              <a:prstGeom prst="ellips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147" name="textruta 146"/>
            <p:cNvSpPr txBox="1"/>
            <p:nvPr/>
          </p:nvSpPr>
          <p:spPr>
            <a:xfrm>
              <a:off x="3909893" y="2436987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150" name="Grupp 149"/>
          <p:cNvGrpSpPr/>
          <p:nvPr/>
        </p:nvGrpSpPr>
        <p:grpSpPr>
          <a:xfrm>
            <a:off x="6184757" y="3859913"/>
            <a:ext cx="263167" cy="227795"/>
            <a:chOff x="3470177" y="2637898"/>
            <a:chExt cx="263167" cy="227795"/>
          </a:xfrm>
        </p:grpSpPr>
        <p:grpSp>
          <p:nvGrpSpPr>
            <p:cNvPr id="151" name="Grupp 150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153" name="Rektangel 152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154" name="Ellips 153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152" name="textruta 151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155" name="Grupp 154"/>
          <p:cNvGrpSpPr/>
          <p:nvPr/>
        </p:nvGrpSpPr>
        <p:grpSpPr>
          <a:xfrm>
            <a:off x="3939238" y="5255062"/>
            <a:ext cx="263167" cy="215915"/>
            <a:chOff x="1259632" y="4509120"/>
            <a:chExt cx="425304" cy="347935"/>
          </a:xfrm>
        </p:grpSpPr>
        <p:sp>
          <p:nvSpPr>
            <p:cNvPr id="156" name="Rektangel 15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57" name="Rak 15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8" name="Rak 15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9" name="Rak 158"/>
            <p:cNvCxnSpPr>
              <a:stCxn id="15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0" name="Grupp 159"/>
          <p:cNvGrpSpPr/>
          <p:nvPr/>
        </p:nvGrpSpPr>
        <p:grpSpPr>
          <a:xfrm>
            <a:off x="4086652" y="4235222"/>
            <a:ext cx="263167" cy="215915"/>
            <a:chOff x="1259632" y="4509120"/>
            <a:chExt cx="425304" cy="347935"/>
          </a:xfrm>
        </p:grpSpPr>
        <p:sp>
          <p:nvSpPr>
            <p:cNvPr id="161" name="Rektangel 16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62" name="Rak 16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3" name="Rak 16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4" name="Rak 163"/>
            <p:cNvCxnSpPr>
              <a:stCxn id="16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5" name="Grupp 164"/>
          <p:cNvGrpSpPr/>
          <p:nvPr/>
        </p:nvGrpSpPr>
        <p:grpSpPr>
          <a:xfrm>
            <a:off x="3084001" y="5077081"/>
            <a:ext cx="263167" cy="215915"/>
            <a:chOff x="1259632" y="4509120"/>
            <a:chExt cx="425304" cy="347935"/>
          </a:xfrm>
        </p:grpSpPr>
        <p:sp>
          <p:nvSpPr>
            <p:cNvPr id="166" name="Rektangel 16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67" name="Rak 16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Rak 16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Rak 168"/>
            <p:cNvCxnSpPr>
              <a:stCxn id="16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0" name="Grupp 169"/>
          <p:cNvGrpSpPr/>
          <p:nvPr/>
        </p:nvGrpSpPr>
        <p:grpSpPr>
          <a:xfrm>
            <a:off x="3197799" y="4844135"/>
            <a:ext cx="263167" cy="215915"/>
            <a:chOff x="1259632" y="4509120"/>
            <a:chExt cx="425304" cy="347935"/>
          </a:xfrm>
        </p:grpSpPr>
        <p:sp>
          <p:nvSpPr>
            <p:cNvPr id="171" name="Rektangel 17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72" name="Rak 17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Rak 17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Rak 173"/>
            <p:cNvCxnSpPr>
              <a:stCxn id="17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5" name="Grupp 174"/>
          <p:cNvGrpSpPr/>
          <p:nvPr/>
        </p:nvGrpSpPr>
        <p:grpSpPr>
          <a:xfrm>
            <a:off x="4193194" y="4427839"/>
            <a:ext cx="263167" cy="215915"/>
            <a:chOff x="1259632" y="4509120"/>
            <a:chExt cx="425304" cy="347935"/>
          </a:xfrm>
        </p:grpSpPr>
        <p:sp>
          <p:nvSpPr>
            <p:cNvPr id="176" name="Rektangel 17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77" name="Rak 17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Rak 17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Rak 178"/>
            <p:cNvCxnSpPr>
              <a:stCxn id="17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0" name="Grupp 179"/>
          <p:cNvGrpSpPr/>
          <p:nvPr/>
        </p:nvGrpSpPr>
        <p:grpSpPr>
          <a:xfrm>
            <a:off x="4067140" y="5046673"/>
            <a:ext cx="263167" cy="215915"/>
            <a:chOff x="1259632" y="4509120"/>
            <a:chExt cx="425304" cy="347935"/>
          </a:xfrm>
        </p:grpSpPr>
        <p:sp>
          <p:nvSpPr>
            <p:cNvPr id="181" name="Rektangel 18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82" name="Rak 18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Rak 18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Rak 183"/>
            <p:cNvCxnSpPr>
              <a:stCxn id="18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5" name="Grupp 184"/>
          <p:cNvGrpSpPr/>
          <p:nvPr/>
        </p:nvGrpSpPr>
        <p:grpSpPr>
          <a:xfrm>
            <a:off x="5716256" y="5455759"/>
            <a:ext cx="263167" cy="215915"/>
            <a:chOff x="1259632" y="4509120"/>
            <a:chExt cx="425304" cy="347935"/>
          </a:xfrm>
        </p:grpSpPr>
        <p:sp>
          <p:nvSpPr>
            <p:cNvPr id="186" name="Rektangel 18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87" name="Rak 18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Rak 18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Rak 188"/>
            <p:cNvCxnSpPr>
              <a:stCxn id="18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0" name="Grupp 189"/>
          <p:cNvGrpSpPr/>
          <p:nvPr/>
        </p:nvGrpSpPr>
        <p:grpSpPr>
          <a:xfrm>
            <a:off x="5971974" y="5455759"/>
            <a:ext cx="263167" cy="215915"/>
            <a:chOff x="1259632" y="4509120"/>
            <a:chExt cx="425304" cy="347935"/>
          </a:xfrm>
        </p:grpSpPr>
        <p:sp>
          <p:nvSpPr>
            <p:cNvPr id="191" name="Rektangel 19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92" name="Rak 19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Rak 19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Rak 193"/>
            <p:cNvCxnSpPr>
              <a:stCxn id="19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5" name="Grupp 194"/>
          <p:cNvGrpSpPr/>
          <p:nvPr/>
        </p:nvGrpSpPr>
        <p:grpSpPr>
          <a:xfrm>
            <a:off x="6291993" y="4870550"/>
            <a:ext cx="263167" cy="215915"/>
            <a:chOff x="1259632" y="4509120"/>
            <a:chExt cx="425304" cy="347935"/>
          </a:xfrm>
        </p:grpSpPr>
        <p:sp>
          <p:nvSpPr>
            <p:cNvPr id="196" name="Rektangel 19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97" name="Rak 19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8" name="Rak 19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" name="Rak 198"/>
            <p:cNvCxnSpPr>
              <a:stCxn id="19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0" name="Grupp 199"/>
          <p:cNvGrpSpPr/>
          <p:nvPr/>
        </p:nvGrpSpPr>
        <p:grpSpPr>
          <a:xfrm>
            <a:off x="6857487" y="4653444"/>
            <a:ext cx="263167" cy="215915"/>
            <a:chOff x="1259632" y="4509120"/>
            <a:chExt cx="425304" cy="347935"/>
          </a:xfrm>
        </p:grpSpPr>
        <p:sp>
          <p:nvSpPr>
            <p:cNvPr id="201" name="Rektangel 20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02" name="Rak 20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" name="Rak 20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Rak 203"/>
            <p:cNvCxnSpPr>
              <a:stCxn id="20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5" name="Grupp 204"/>
          <p:cNvGrpSpPr/>
          <p:nvPr/>
        </p:nvGrpSpPr>
        <p:grpSpPr>
          <a:xfrm>
            <a:off x="5681825" y="5488871"/>
            <a:ext cx="263167" cy="215915"/>
            <a:chOff x="1259632" y="4509120"/>
            <a:chExt cx="425304" cy="347935"/>
          </a:xfrm>
        </p:grpSpPr>
        <p:sp>
          <p:nvSpPr>
            <p:cNvPr id="206" name="Rektangel 20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07" name="Rak 20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8" name="Rak 20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Rak 208"/>
            <p:cNvCxnSpPr>
              <a:stCxn id="20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0" name="Grupp 209"/>
          <p:cNvGrpSpPr/>
          <p:nvPr/>
        </p:nvGrpSpPr>
        <p:grpSpPr>
          <a:xfrm>
            <a:off x="6118715" y="2377460"/>
            <a:ext cx="263167" cy="215915"/>
            <a:chOff x="1259632" y="4509120"/>
            <a:chExt cx="425304" cy="347935"/>
          </a:xfrm>
        </p:grpSpPr>
        <p:sp>
          <p:nvSpPr>
            <p:cNvPr id="211" name="Rektangel 21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12" name="Rak 21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Rak 21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Rak 213"/>
            <p:cNvCxnSpPr>
              <a:stCxn id="21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5" name="Grupp 214"/>
          <p:cNvGrpSpPr/>
          <p:nvPr/>
        </p:nvGrpSpPr>
        <p:grpSpPr>
          <a:xfrm>
            <a:off x="1076024" y="4898339"/>
            <a:ext cx="263167" cy="215915"/>
            <a:chOff x="1259632" y="4509120"/>
            <a:chExt cx="425304" cy="347935"/>
          </a:xfrm>
        </p:grpSpPr>
        <p:sp>
          <p:nvSpPr>
            <p:cNvPr id="216" name="Rektangel 21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17" name="Rak 21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Rak 21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Rak 218"/>
            <p:cNvCxnSpPr>
              <a:stCxn id="21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0" name="Grupp 219"/>
          <p:cNvGrpSpPr/>
          <p:nvPr/>
        </p:nvGrpSpPr>
        <p:grpSpPr>
          <a:xfrm>
            <a:off x="1095757" y="4975800"/>
            <a:ext cx="263167" cy="215915"/>
            <a:chOff x="1259632" y="4509120"/>
            <a:chExt cx="425304" cy="347935"/>
          </a:xfrm>
        </p:grpSpPr>
        <p:sp>
          <p:nvSpPr>
            <p:cNvPr id="221" name="Rektangel 22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22" name="Rak 22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Rak 22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Rak 223"/>
            <p:cNvCxnSpPr>
              <a:stCxn id="22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5" name="Grupp 224"/>
          <p:cNvGrpSpPr/>
          <p:nvPr/>
        </p:nvGrpSpPr>
        <p:grpSpPr>
          <a:xfrm>
            <a:off x="1195919" y="4935512"/>
            <a:ext cx="263167" cy="215915"/>
            <a:chOff x="1259632" y="4509120"/>
            <a:chExt cx="425304" cy="347935"/>
          </a:xfrm>
        </p:grpSpPr>
        <p:sp>
          <p:nvSpPr>
            <p:cNvPr id="226" name="Rektangel 22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27" name="Rak 22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Rak 22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Rak 228"/>
            <p:cNvCxnSpPr>
              <a:stCxn id="22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0" name="Grupp 229"/>
          <p:cNvGrpSpPr/>
          <p:nvPr/>
        </p:nvGrpSpPr>
        <p:grpSpPr>
          <a:xfrm>
            <a:off x="3228387" y="4799765"/>
            <a:ext cx="263167" cy="215915"/>
            <a:chOff x="1259632" y="4509120"/>
            <a:chExt cx="425304" cy="347935"/>
          </a:xfrm>
        </p:grpSpPr>
        <p:sp>
          <p:nvSpPr>
            <p:cNvPr id="231" name="Rektangel 23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32" name="Rak 23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3" name="Rak 23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4" name="Rak 233"/>
            <p:cNvCxnSpPr>
              <a:stCxn id="23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5" name="Grupp 234"/>
          <p:cNvGrpSpPr/>
          <p:nvPr/>
        </p:nvGrpSpPr>
        <p:grpSpPr>
          <a:xfrm>
            <a:off x="1161378" y="4881308"/>
            <a:ext cx="263167" cy="215915"/>
            <a:chOff x="1259632" y="4509120"/>
            <a:chExt cx="425304" cy="347935"/>
          </a:xfrm>
        </p:grpSpPr>
        <p:sp>
          <p:nvSpPr>
            <p:cNvPr id="236" name="Rektangel 23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37" name="Rak 23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Rak 23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Rak 238"/>
            <p:cNvCxnSpPr>
              <a:stCxn id="23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0" name="Grupp 239"/>
          <p:cNvGrpSpPr/>
          <p:nvPr/>
        </p:nvGrpSpPr>
        <p:grpSpPr>
          <a:xfrm>
            <a:off x="5004048" y="4225926"/>
            <a:ext cx="263167" cy="227795"/>
            <a:chOff x="3470177" y="2637898"/>
            <a:chExt cx="263167" cy="227795"/>
          </a:xfrm>
        </p:grpSpPr>
        <p:grpSp>
          <p:nvGrpSpPr>
            <p:cNvPr id="241" name="Grupp 240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43" name="Rektangel 242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44" name="Ellips 243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42" name="textruta 241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45" name="Grupp 244"/>
          <p:cNvGrpSpPr/>
          <p:nvPr/>
        </p:nvGrpSpPr>
        <p:grpSpPr>
          <a:xfrm>
            <a:off x="6546275" y="4066356"/>
            <a:ext cx="263167" cy="227795"/>
            <a:chOff x="3470177" y="2637898"/>
            <a:chExt cx="263167" cy="227795"/>
          </a:xfrm>
        </p:grpSpPr>
        <p:grpSp>
          <p:nvGrpSpPr>
            <p:cNvPr id="246" name="Grupp 245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48" name="Rektangel 247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49" name="Ellips 248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47" name="textruta 246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50" name="Grupp 249"/>
          <p:cNvGrpSpPr/>
          <p:nvPr/>
        </p:nvGrpSpPr>
        <p:grpSpPr>
          <a:xfrm>
            <a:off x="6069693" y="3204490"/>
            <a:ext cx="263167" cy="227795"/>
            <a:chOff x="3470177" y="2637898"/>
            <a:chExt cx="263167" cy="227795"/>
          </a:xfrm>
        </p:grpSpPr>
        <p:grpSp>
          <p:nvGrpSpPr>
            <p:cNvPr id="251" name="Grupp 250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53" name="Rektangel 252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54" name="Ellips 253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52" name="textruta 251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55" name="Grupp 254"/>
          <p:cNvGrpSpPr/>
          <p:nvPr/>
        </p:nvGrpSpPr>
        <p:grpSpPr>
          <a:xfrm>
            <a:off x="5808999" y="3204490"/>
            <a:ext cx="263167" cy="227795"/>
            <a:chOff x="3470177" y="2637898"/>
            <a:chExt cx="263167" cy="227795"/>
          </a:xfrm>
        </p:grpSpPr>
        <p:grpSp>
          <p:nvGrpSpPr>
            <p:cNvPr id="256" name="Grupp 255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58" name="Rektangel 257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59" name="Ellips 258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57" name="textruta 256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60" name="Grupp 259"/>
          <p:cNvGrpSpPr/>
          <p:nvPr/>
        </p:nvGrpSpPr>
        <p:grpSpPr>
          <a:xfrm>
            <a:off x="5817694" y="4029119"/>
            <a:ext cx="263167" cy="227795"/>
            <a:chOff x="3470177" y="2637898"/>
            <a:chExt cx="263167" cy="227795"/>
          </a:xfrm>
        </p:grpSpPr>
        <p:grpSp>
          <p:nvGrpSpPr>
            <p:cNvPr id="261" name="Grupp 260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63" name="Rektangel 262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64" name="Ellips 263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62" name="textruta 261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65" name="Grupp 264"/>
          <p:cNvGrpSpPr/>
          <p:nvPr/>
        </p:nvGrpSpPr>
        <p:grpSpPr>
          <a:xfrm>
            <a:off x="5700589" y="3446800"/>
            <a:ext cx="263167" cy="227795"/>
            <a:chOff x="3470177" y="2637898"/>
            <a:chExt cx="263167" cy="227795"/>
          </a:xfrm>
        </p:grpSpPr>
        <p:grpSp>
          <p:nvGrpSpPr>
            <p:cNvPr id="266" name="Grupp 265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68" name="Rektangel 267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69" name="Ellips 268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67" name="textruta 266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70" name="Grupp 269"/>
          <p:cNvGrpSpPr/>
          <p:nvPr/>
        </p:nvGrpSpPr>
        <p:grpSpPr>
          <a:xfrm>
            <a:off x="5583442" y="3644538"/>
            <a:ext cx="263167" cy="227795"/>
            <a:chOff x="3470177" y="2637898"/>
            <a:chExt cx="263167" cy="227795"/>
          </a:xfrm>
        </p:grpSpPr>
        <p:grpSp>
          <p:nvGrpSpPr>
            <p:cNvPr id="271" name="Grupp 270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73" name="Rektangel 272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74" name="Ellips 273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72" name="textruta 271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75" name="Grupp 274"/>
          <p:cNvGrpSpPr/>
          <p:nvPr/>
        </p:nvGrpSpPr>
        <p:grpSpPr>
          <a:xfrm>
            <a:off x="6428402" y="3844086"/>
            <a:ext cx="263167" cy="227795"/>
            <a:chOff x="3470177" y="2637898"/>
            <a:chExt cx="263167" cy="227795"/>
          </a:xfrm>
        </p:grpSpPr>
        <p:grpSp>
          <p:nvGrpSpPr>
            <p:cNvPr id="276" name="Grupp 275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78" name="Rektangel 277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79" name="Ellips 278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77" name="textruta 276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80" name="Grupp 279"/>
          <p:cNvGrpSpPr/>
          <p:nvPr/>
        </p:nvGrpSpPr>
        <p:grpSpPr>
          <a:xfrm>
            <a:off x="6508122" y="2945247"/>
            <a:ext cx="263167" cy="227795"/>
            <a:chOff x="3470177" y="2637898"/>
            <a:chExt cx="263167" cy="227795"/>
          </a:xfrm>
        </p:grpSpPr>
        <p:grpSp>
          <p:nvGrpSpPr>
            <p:cNvPr id="281" name="Grupp 280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83" name="Rektangel 282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84" name="Ellips 283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82" name="textruta 281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85" name="Grupp 284"/>
          <p:cNvGrpSpPr/>
          <p:nvPr/>
        </p:nvGrpSpPr>
        <p:grpSpPr>
          <a:xfrm>
            <a:off x="5418658" y="2992631"/>
            <a:ext cx="263167" cy="227795"/>
            <a:chOff x="3470177" y="2637898"/>
            <a:chExt cx="263167" cy="227795"/>
          </a:xfrm>
        </p:grpSpPr>
        <p:grpSp>
          <p:nvGrpSpPr>
            <p:cNvPr id="286" name="Grupp 285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88" name="Rektangel 287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89" name="Ellips 288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87" name="textruta 286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90" name="Grupp 289"/>
          <p:cNvGrpSpPr/>
          <p:nvPr/>
        </p:nvGrpSpPr>
        <p:grpSpPr>
          <a:xfrm>
            <a:off x="6753532" y="3662457"/>
            <a:ext cx="263167" cy="227795"/>
            <a:chOff x="3470177" y="2637898"/>
            <a:chExt cx="263167" cy="227795"/>
          </a:xfrm>
        </p:grpSpPr>
        <p:grpSp>
          <p:nvGrpSpPr>
            <p:cNvPr id="291" name="Grupp 290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93" name="Rektangel 292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94" name="Ellips 293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92" name="textruta 291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95" name="Grupp 294"/>
          <p:cNvGrpSpPr/>
          <p:nvPr/>
        </p:nvGrpSpPr>
        <p:grpSpPr>
          <a:xfrm>
            <a:off x="5011692" y="2598015"/>
            <a:ext cx="263167" cy="227795"/>
            <a:chOff x="3470177" y="2637898"/>
            <a:chExt cx="263167" cy="227795"/>
          </a:xfrm>
        </p:grpSpPr>
        <p:grpSp>
          <p:nvGrpSpPr>
            <p:cNvPr id="296" name="Grupp 295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98" name="Rektangel 297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99" name="Ellips 298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97" name="textruta 296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300" name="Grupp 299"/>
          <p:cNvGrpSpPr/>
          <p:nvPr/>
        </p:nvGrpSpPr>
        <p:grpSpPr>
          <a:xfrm>
            <a:off x="5170238" y="2988049"/>
            <a:ext cx="263167" cy="227795"/>
            <a:chOff x="3470177" y="2637898"/>
            <a:chExt cx="263167" cy="227795"/>
          </a:xfrm>
        </p:grpSpPr>
        <p:grpSp>
          <p:nvGrpSpPr>
            <p:cNvPr id="301" name="Grupp 300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303" name="Rektangel 302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304" name="Ellips 303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302" name="textruta 301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305" name="Grupp 304"/>
          <p:cNvGrpSpPr/>
          <p:nvPr/>
        </p:nvGrpSpPr>
        <p:grpSpPr>
          <a:xfrm>
            <a:off x="4463186" y="2751463"/>
            <a:ext cx="263167" cy="215915"/>
            <a:chOff x="1259632" y="4509120"/>
            <a:chExt cx="425304" cy="347935"/>
          </a:xfrm>
        </p:grpSpPr>
        <p:sp>
          <p:nvSpPr>
            <p:cNvPr id="306" name="Rektangel 30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07" name="Rak 30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8" name="Rak 30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9" name="Rak 308"/>
            <p:cNvCxnSpPr>
              <a:stCxn id="30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0" name="Grupp 309"/>
          <p:cNvGrpSpPr/>
          <p:nvPr/>
        </p:nvGrpSpPr>
        <p:grpSpPr>
          <a:xfrm>
            <a:off x="5480514" y="2186447"/>
            <a:ext cx="263167" cy="215915"/>
            <a:chOff x="1259632" y="4509120"/>
            <a:chExt cx="425304" cy="347935"/>
          </a:xfrm>
        </p:grpSpPr>
        <p:sp>
          <p:nvSpPr>
            <p:cNvPr id="311" name="Rektangel 31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12" name="Rak 31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3" name="Rak 31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4" name="Rak 313"/>
            <p:cNvCxnSpPr>
              <a:stCxn id="31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5" name="Grupp 314"/>
          <p:cNvGrpSpPr/>
          <p:nvPr/>
        </p:nvGrpSpPr>
        <p:grpSpPr>
          <a:xfrm>
            <a:off x="5248922" y="2193386"/>
            <a:ext cx="263167" cy="215915"/>
            <a:chOff x="1259632" y="4509120"/>
            <a:chExt cx="425304" cy="347935"/>
          </a:xfrm>
        </p:grpSpPr>
        <p:sp>
          <p:nvSpPr>
            <p:cNvPr id="316" name="Rektangel 31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17" name="Rak 31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8" name="Rak 31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9" name="Rak 318"/>
            <p:cNvCxnSpPr>
              <a:stCxn id="31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20" name="Grupp 319"/>
          <p:cNvGrpSpPr/>
          <p:nvPr/>
        </p:nvGrpSpPr>
        <p:grpSpPr>
          <a:xfrm>
            <a:off x="5221599" y="2189618"/>
            <a:ext cx="263167" cy="215915"/>
            <a:chOff x="1259632" y="4509120"/>
            <a:chExt cx="425304" cy="347935"/>
          </a:xfrm>
        </p:grpSpPr>
        <p:sp>
          <p:nvSpPr>
            <p:cNvPr id="321" name="Rektangel 32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22" name="Rak 32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3" name="Rak 32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4" name="Rak 323"/>
            <p:cNvCxnSpPr>
              <a:stCxn id="32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25" name="Grupp 324"/>
          <p:cNvGrpSpPr/>
          <p:nvPr/>
        </p:nvGrpSpPr>
        <p:grpSpPr>
          <a:xfrm>
            <a:off x="6316340" y="2399790"/>
            <a:ext cx="263167" cy="215915"/>
            <a:chOff x="1259632" y="4509120"/>
            <a:chExt cx="425304" cy="347935"/>
          </a:xfrm>
        </p:grpSpPr>
        <p:sp>
          <p:nvSpPr>
            <p:cNvPr id="326" name="Rektangel 32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27" name="Rak 32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8" name="Rak 32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9" name="Rak 328"/>
            <p:cNvCxnSpPr>
              <a:stCxn id="32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30" name="Grupp 329"/>
          <p:cNvGrpSpPr/>
          <p:nvPr/>
        </p:nvGrpSpPr>
        <p:grpSpPr>
          <a:xfrm>
            <a:off x="5944992" y="2193386"/>
            <a:ext cx="263167" cy="215915"/>
            <a:chOff x="1259632" y="4509120"/>
            <a:chExt cx="425304" cy="347935"/>
          </a:xfrm>
        </p:grpSpPr>
        <p:sp>
          <p:nvSpPr>
            <p:cNvPr id="331" name="Rektangel 33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32" name="Rak 33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3" name="Rak 33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4" name="Rak 333"/>
            <p:cNvCxnSpPr>
              <a:stCxn id="33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35" name="Grupp 334"/>
          <p:cNvGrpSpPr/>
          <p:nvPr/>
        </p:nvGrpSpPr>
        <p:grpSpPr>
          <a:xfrm>
            <a:off x="7139746" y="2607156"/>
            <a:ext cx="263167" cy="215915"/>
            <a:chOff x="1259632" y="4509120"/>
            <a:chExt cx="425304" cy="347935"/>
          </a:xfrm>
        </p:grpSpPr>
        <p:sp>
          <p:nvSpPr>
            <p:cNvPr id="336" name="Rektangel 33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37" name="Rak 33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8" name="Rak 33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9" name="Rak 338"/>
            <p:cNvCxnSpPr>
              <a:stCxn id="33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0" name="Grupp 339"/>
          <p:cNvGrpSpPr/>
          <p:nvPr/>
        </p:nvGrpSpPr>
        <p:grpSpPr>
          <a:xfrm>
            <a:off x="7268916" y="2384858"/>
            <a:ext cx="263167" cy="215915"/>
            <a:chOff x="1259632" y="4509120"/>
            <a:chExt cx="425304" cy="347935"/>
          </a:xfrm>
        </p:grpSpPr>
        <p:sp>
          <p:nvSpPr>
            <p:cNvPr id="341" name="Rektangel 34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42" name="Rak 34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3" name="Rak 34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4" name="Rak 343"/>
            <p:cNvCxnSpPr>
              <a:stCxn id="34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5" name="Grupp 344"/>
          <p:cNvGrpSpPr/>
          <p:nvPr/>
        </p:nvGrpSpPr>
        <p:grpSpPr>
          <a:xfrm>
            <a:off x="5995954" y="2151864"/>
            <a:ext cx="263167" cy="215915"/>
            <a:chOff x="1259632" y="4509120"/>
            <a:chExt cx="425304" cy="347935"/>
          </a:xfrm>
        </p:grpSpPr>
        <p:sp>
          <p:nvSpPr>
            <p:cNvPr id="346" name="Rektangel 34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47" name="Rak 34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8" name="Rak 34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9" name="Rak 348"/>
            <p:cNvCxnSpPr>
              <a:stCxn id="34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0" name="Grupp 349"/>
          <p:cNvGrpSpPr/>
          <p:nvPr/>
        </p:nvGrpSpPr>
        <p:grpSpPr>
          <a:xfrm>
            <a:off x="7492750" y="3215844"/>
            <a:ext cx="263167" cy="215915"/>
            <a:chOff x="1259632" y="4509120"/>
            <a:chExt cx="425304" cy="347935"/>
          </a:xfrm>
        </p:grpSpPr>
        <p:sp>
          <p:nvSpPr>
            <p:cNvPr id="351" name="Rektangel 35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52" name="Rak 35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3" name="Rak 35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4" name="Rak 353"/>
            <p:cNvCxnSpPr>
              <a:stCxn id="35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5" name="Grupp 354"/>
          <p:cNvGrpSpPr/>
          <p:nvPr/>
        </p:nvGrpSpPr>
        <p:grpSpPr>
          <a:xfrm>
            <a:off x="6977522" y="2399790"/>
            <a:ext cx="263167" cy="215915"/>
            <a:chOff x="1259632" y="4509120"/>
            <a:chExt cx="425304" cy="347935"/>
          </a:xfrm>
        </p:grpSpPr>
        <p:sp>
          <p:nvSpPr>
            <p:cNvPr id="356" name="Rektangel 35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57" name="Rak 35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8" name="Rak 35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9" name="Rak 358"/>
            <p:cNvCxnSpPr>
              <a:stCxn id="35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60" name="Grupp 359"/>
          <p:cNvGrpSpPr/>
          <p:nvPr/>
        </p:nvGrpSpPr>
        <p:grpSpPr>
          <a:xfrm>
            <a:off x="6876579" y="2609801"/>
            <a:ext cx="263167" cy="215915"/>
            <a:chOff x="1259632" y="4509120"/>
            <a:chExt cx="425304" cy="347935"/>
          </a:xfrm>
        </p:grpSpPr>
        <p:sp>
          <p:nvSpPr>
            <p:cNvPr id="361" name="Rektangel 36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62" name="Rak 36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3" name="Rak 36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4" name="Rak 363"/>
            <p:cNvCxnSpPr>
              <a:stCxn id="36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65" name="Grupp 364"/>
          <p:cNvGrpSpPr/>
          <p:nvPr/>
        </p:nvGrpSpPr>
        <p:grpSpPr>
          <a:xfrm>
            <a:off x="991241" y="4849344"/>
            <a:ext cx="263167" cy="215915"/>
            <a:chOff x="1259632" y="4509120"/>
            <a:chExt cx="425304" cy="347935"/>
          </a:xfrm>
        </p:grpSpPr>
        <p:sp>
          <p:nvSpPr>
            <p:cNvPr id="366" name="Rektangel 36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67" name="Rak 36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8" name="Rak 36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9" name="Rak 368"/>
            <p:cNvCxnSpPr>
              <a:stCxn id="36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70" name="Grupp 369"/>
          <p:cNvGrpSpPr/>
          <p:nvPr/>
        </p:nvGrpSpPr>
        <p:grpSpPr>
          <a:xfrm>
            <a:off x="4951714" y="2208204"/>
            <a:ext cx="263167" cy="215915"/>
            <a:chOff x="1259632" y="4509120"/>
            <a:chExt cx="425304" cy="347935"/>
          </a:xfrm>
        </p:grpSpPr>
        <p:sp>
          <p:nvSpPr>
            <p:cNvPr id="371" name="Rektangel 37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72" name="Rak 37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3" name="Rak 37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4" name="Rak 373"/>
            <p:cNvCxnSpPr>
              <a:stCxn id="37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75" name="Grupp 374"/>
          <p:cNvGrpSpPr/>
          <p:nvPr/>
        </p:nvGrpSpPr>
        <p:grpSpPr>
          <a:xfrm>
            <a:off x="4514686" y="2585369"/>
            <a:ext cx="263167" cy="215915"/>
            <a:chOff x="1259632" y="4509120"/>
            <a:chExt cx="425304" cy="347935"/>
          </a:xfrm>
        </p:grpSpPr>
        <p:sp>
          <p:nvSpPr>
            <p:cNvPr id="376" name="Rektangel 37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77" name="Rak 37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8" name="Rak 37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9" name="Rak 378"/>
            <p:cNvCxnSpPr>
              <a:stCxn id="37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0" name="Grupp 379"/>
          <p:cNvGrpSpPr/>
          <p:nvPr/>
        </p:nvGrpSpPr>
        <p:grpSpPr>
          <a:xfrm>
            <a:off x="1051653" y="4943221"/>
            <a:ext cx="263167" cy="215915"/>
            <a:chOff x="1259632" y="4509120"/>
            <a:chExt cx="425304" cy="347935"/>
          </a:xfrm>
        </p:grpSpPr>
        <p:sp>
          <p:nvSpPr>
            <p:cNvPr id="381" name="Rektangel 38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82" name="Rak 38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3" name="Rak 38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4" name="Rak 383"/>
            <p:cNvCxnSpPr>
              <a:stCxn id="38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5" name="Grupp 384"/>
          <p:cNvGrpSpPr/>
          <p:nvPr/>
        </p:nvGrpSpPr>
        <p:grpSpPr>
          <a:xfrm>
            <a:off x="4537546" y="2571529"/>
            <a:ext cx="263167" cy="215915"/>
            <a:chOff x="1259632" y="4509120"/>
            <a:chExt cx="425304" cy="347935"/>
          </a:xfrm>
        </p:grpSpPr>
        <p:sp>
          <p:nvSpPr>
            <p:cNvPr id="386" name="Rektangel 38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87" name="Rak 38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8" name="Rak 38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9" name="Rak 388"/>
            <p:cNvCxnSpPr>
              <a:stCxn id="38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90" name="Grupp 389"/>
          <p:cNvGrpSpPr/>
          <p:nvPr/>
        </p:nvGrpSpPr>
        <p:grpSpPr>
          <a:xfrm>
            <a:off x="4965895" y="2174050"/>
            <a:ext cx="263167" cy="215915"/>
            <a:chOff x="1259632" y="4509120"/>
            <a:chExt cx="425304" cy="347935"/>
          </a:xfrm>
        </p:grpSpPr>
        <p:sp>
          <p:nvSpPr>
            <p:cNvPr id="391" name="Rektangel 39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92" name="Rak 39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3" name="Rak 39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4" name="Rak 393"/>
            <p:cNvCxnSpPr>
              <a:stCxn id="39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95" name="Grupp 394"/>
          <p:cNvGrpSpPr/>
          <p:nvPr/>
        </p:nvGrpSpPr>
        <p:grpSpPr>
          <a:xfrm>
            <a:off x="6758966" y="4074269"/>
            <a:ext cx="263167" cy="215915"/>
            <a:chOff x="1259632" y="4509120"/>
            <a:chExt cx="425304" cy="347935"/>
          </a:xfrm>
        </p:grpSpPr>
        <p:sp>
          <p:nvSpPr>
            <p:cNvPr id="396" name="Rektangel 39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97" name="Rak 39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8" name="Rak 39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9" name="Rak 398"/>
            <p:cNvCxnSpPr>
              <a:stCxn id="39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00" name="Grupp 399"/>
          <p:cNvGrpSpPr/>
          <p:nvPr/>
        </p:nvGrpSpPr>
        <p:grpSpPr>
          <a:xfrm>
            <a:off x="1807676" y="4907723"/>
            <a:ext cx="263167" cy="215915"/>
            <a:chOff x="1259632" y="4509120"/>
            <a:chExt cx="425304" cy="347935"/>
          </a:xfrm>
        </p:grpSpPr>
        <p:sp>
          <p:nvSpPr>
            <p:cNvPr id="401" name="Rektangel 40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02" name="Rak 40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3" name="Rak 40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4" name="Rak 403"/>
            <p:cNvCxnSpPr>
              <a:stCxn id="40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05" name="Grupp 404"/>
          <p:cNvGrpSpPr/>
          <p:nvPr/>
        </p:nvGrpSpPr>
        <p:grpSpPr>
          <a:xfrm>
            <a:off x="8497713" y="2407909"/>
            <a:ext cx="263167" cy="215915"/>
            <a:chOff x="1259632" y="4509120"/>
            <a:chExt cx="425304" cy="347935"/>
          </a:xfrm>
        </p:grpSpPr>
        <p:sp>
          <p:nvSpPr>
            <p:cNvPr id="406" name="Rektangel 40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07" name="Rak 40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8" name="Rak 40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9" name="Rak 408"/>
            <p:cNvCxnSpPr>
              <a:stCxn id="40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10" name="Grupp 409"/>
          <p:cNvGrpSpPr/>
          <p:nvPr/>
        </p:nvGrpSpPr>
        <p:grpSpPr>
          <a:xfrm>
            <a:off x="7020653" y="2343602"/>
            <a:ext cx="263167" cy="215915"/>
            <a:chOff x="1259632" y="4509120"/>
            <a:chExt cx="425304" cy="347935"/>
          </a:xfrm>
        </p:grpSpPr>
        <p:sp>
          <p:nvSpPr>
            <p:cNvPr id="411" name="Rektangel 41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12" name="Rak 41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3" name="Rak 41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4" name="Rak 413"/>
            <p:cNvCxnSpPr>
              <a:stCxn id="41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15" name="Grupp 414"/>
          <p:cNvGrpSpPr/>
          <p:nvPr/>
        </p:nvGrpSpPr>
        <p:grpSpPr>
          <a:xfrm>
            <a:off x="7335225" y="2366874"/>
            <a:ext cx="263167" cy="215915"/>
            <a:chOff x="1259632" y="4509120"/>
            <a:chExt cx="425304" cy="347935"/>
          </a:xfrm>
        </p:grpSpPr>
        <p:sp>
          <p:nvSpPr>
            <p:cNvPr id="416" name="Rektangel 41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17" name="Rak 41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8" name="Rak 41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9" name="Rak 418"/>
            <p:cNvCxnSpPr>
              <a:stCxn id="41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20" name="Grupp 419"/>
          <p:cNvGrpSpPr/>
          <p:nvPr/>
        </p:nvGrpSpPr>
        <p:grpSpPr>
          <a:xfrm>
            <a:off x="5545832" y="2150959"/>
            <a:ext cx="263167" cy="215915"/>
            <a:chOff x="1259632" y="4509120"/>
            <a:chExt cx="425304" cy="347935"/>
          </a:xfrm>
        </p:grpSpPr>
        <p:sp>
          <p:nvSpPr>
            <p:cNvPr id="421" name="Rektangel 42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22" name="Rak 42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3" name="Rak 42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4" name="Rak 423"/>
            <p:cNvCxnSpPr>
              <a:stCxn id="42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25" name="Grupp 424"/>
          <p:cNvGrpSpPr/>
          <p:nvPr/>
        </p:nvGrpSpPr>
        <p:grpSpPr>
          <a:xfrm>
            <a:off x="7179999" y="3366138"/>
            <a:ext cx="263167" cy="231187"/>
            <a:chOff x="3821693" y="2436987"/>
            <a:chExt cx="263167" cy="231187"/>
          </a:xfrm>
        </p:grpSpPr>
        <p:grpSp>
          <p:nvGrpSpPr>
            <p:cNvPr id="426" name="Grupp 425"/>
            <p:cNvGrpSpPr/>
            <p:nvPr/>
          </p:nvGrpSpPr>
          <p:grpSpPr>
            <a:xfrm>
              <a:off x="3821693" y="2489433"/>
              <a:ext cx="263167" cy="178741"/>
              <a:chOff x="3821693" y="2489433"/>
              <a:chExt cx="263167" cy="178741"/>
            </a:xfrm>
          </p:grpSpPr>
          <p:sp>
            <p:nvSpPr>
              <p:cNvPr id="428" name="Rektangel 427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429" name="Ellips 428"/>
              <p:cNvSpPr/>
              <p:nvPr/>
            </p:nvSpPr>
            <p:spPr>
              <a:xfrm>
                <a:off x="3881886" y="2546719"/>
                <a:ext cx="146978" cy="67411"/>
              </a:xfrm>
              <a:prstGeom prst="ellips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427" name="textruta 426"/>
            <p:cNvSpPr txBox="1"/>
            <p:nvPr/>
          </p:nvSpPr>
          <p:spPr>
            <a:xfrm>
              <a:off x="3909893" y="2436987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430" name="Grupp 429"/>
          <p:cNvGrpSpPr/>
          <p:nvPr/>
        </p:nvGrpSpPr>
        <p:grpSpPr>
          <a:xfrm>
            <a:off x="8288239" y="2343602"/>
            <a:ext cx="263167" cy="231187"/>
            <a:chOff x="3821693" y="2436987"/>
            <a:chExt cx="263167" cy="231187"/>
          </a:xfrm>
        </p:grpSpPr>
        <p:grpSp>
          <p:nvGrpSpPr>
            <p:cNvPr id="431" name="Grupp 430"/>
            <p:cNvGrpSpPr/>
            <p:nvPr/>
          </p:nvGrpSpPr>
          <p:grpSpPr>
            <a:xfrm>
              <a:off x="3821693" y="2489433"/>
              <a:ext cx="263167" cy="178741"/>
              <a:chOff x="3821693" y="2489433"/>
              <a:chExt cx="263167" cy="178741"/>
            </a:xfrm>
          </p:grpSpPr>
          <p:sp>
            <p:nvSpPr>
              <p:cNvPr id="433" name="Rektangel 432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434" name="Ellips 433"/>
              <p:cNvSpPr/>
              <p:nvPr/>
            </p:nvSpPr>
            <p:spPr>
              <a:xfrm>
                <a:off x="3881886" y="2546719"/>
                <a:ext cx="146978" cy="67411"/>
              </a:xfrm>
              <a:prstGeom prst="ellips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432" name="textruta 431"/>
            <p:cNvSpPr txBox="1"/>
            <p:nvPr/>
          </p:nvSpPr>
          <p:spPr>
            <a:xfrm>
              <a:off x="3909893" y="2436987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435" name="Grupp 434"/>
          <p:cNvGrpSpPr/>
          <p:nvPr/>
        </p:nvGrpSpPr>
        <p:grpSpPr>
          <a:xfrm>
            <a:off x="4251519" y="4474702"/>
            <a:ext cx="263167" cy="215915"/>
            <a:chOff x="3851920" y="2162069"/>
            <a:chExt cx="263167" cy="215915"/>
          </a:xfrm>
        </p:grpSpPr>
        <p:grpSp>
          <p:nvGrpSpPr>
            <p:cNvPr id="436" name="Grupp 435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440" name="Rektangel 439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441" name="Rak 440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2" name="Rak 441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3" name="Rak 442"/>
              <p:cNvCxnSpPr>
                <a:stCxn id="440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37" name="Grupp 436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438" name="Båge 437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439" name="Båge 438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444" name="Grupp 443"/>
          <p:cNvGrpSpPr/>
          <p:nvPr/>
        </p:nvGrpSpPr>
        <p:grpSpPr>
          <a:xfrm>
            <a:off x="6444919" y="2621098"/>
            <a:ext cx="263167" cy="215915"/>
            <a:chOff x="3851920" y="2162069"/>
            <a:chExt cx="263167" cy="215915"/>
          </a:xfrm>
        </p:grpSpPr>
        <p:grpSp>
          <p:nvGrpSpPr>
            <p:cNvPr id="445" name="Grupp 444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449" name="Rektangel 448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450" name="Rak 449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1" name="Rak 450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2" name="Rak 451"/>
              <p:cNvCxnSpPr>
                <a:stCxn id="449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46" name="Grupp 445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447" name="Båge 446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448" name="Båge 447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453" name="Grupp 452"/>
          <p:cNvGrpSpPr/>
          <p:nvPr/>
        </p:nvGrpSpPr>
        <p:grpSpPr>
          <a:xfrm>
            <a:off x="5083297" y="2571026"/>
            <a:ext cx="263167" cy="215915"/>
            <a:chOff x="3851920" y="2162069"/>
            <a:chExt cx="263167" cy="215915"/>
          </a:xfrm>
        </p:grpSpPr>
        <p:grpSp>
          <p:nvGrpSpPr>
            <p:cNvPr id="454" name="Grupp 453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458" name="Rektangel 457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459" name="Rak 458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0" name="Rak 459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1" name="Rak 460"/>
              <p:cNvCxnSpPr>
                <a:stCxn id="458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55" name="Grupp 454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456" name="Båge 455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457" name="Båge 456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462" name="Grupp 461"/>
          <p:cNvGrpSpPr/>
          <p:nvPr/>
        </p:nvGrpSpPr>
        <p:grpSpPr>
          <a:xfrm>
            <a:off x="1865976" y="4969123"/>
            <a:ext cx="263167" cy="215915"/>
            <a:chOff x="3851920" y="2162069"/>
            <a:chExt cx="263167" cy="215915"/>
          </a:xfrm>
        </p:grpSpPr>
        <p:grpSp>
          <p:nvGrpSpPr>
            <p:cNvPr id="463" name="Grupp 462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467" name="Rektangel 466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468" name="Rak 467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9" name="Rak 468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0" name="Rak 469"/>
              <p:cNvCxnSpPr>
                <a:stCxn id="467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64" name="Grupp 463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465" name="Båge 464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466" name="Båge 465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471" name="Grupp 470"/>
          <p:cNvGrpSpPr/>
          <p:nvPr/>
        </p:nvGrpSpPr>
        <p:grpSpPr>
          <a:xfrm>
            <a:off x="7120654" y="3834210"/>
            <a:ext cx="263167" cy="215915"/>
            <a:chOff x="3851920" y="2162069"/>
            <a:chExt cx="263167" cy="215915"/>
          </a:xfrm>
        </p:grpSpPr>
        <p:grpSp>
          <p:nvGrpSpPr>
            <p:cNvPr id="472" name="Grupp 471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476" name="Rektangel 475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477" name="Rak 476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8" name="Rak 477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9" name="Rak 478"/>
              <p:cNvCxnSpPr>
                <a:stCxn id="476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73" name="Grupp 472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474" name="Båge 473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475" name="Båge 474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480" name="Grupp 479"/>
          <p:cNvGrpSpPr/>
          <p:nvPr/>
        </p:nvGrpSpPr>
        <p:grpSpPr>
          <a:xfrm>
            <a:off x="6993377" y="4025215"/>
            <a:ext cx="263167" cy="215915"/>
            <a:chOff x="3851920" y="2162069"/>
            <a:chExt cx="263167" cy="215915"/>
          </a:xfrm>
        </p:grpSpPr>
        <p:grpSp>
          <p:nvGrpSpPr>
            <p:cNvPr id="481" name="Grupp 480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485" name="Rektangel 484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486" name="Rak 485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7" name="Rak 486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8" name="Rak 487"/>
              <p:cNvCxnSpPr>
                <a:stCxn id="485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82" name="Grupp 481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483" name="Båge 482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484" name="Båge 483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489" name="Grupp 488"/>
          <p:cNvGrpSpPr/>
          <p:nvPr/>
        </p:nvGrpSpPr>
        <p:grpSpPr>
          <a:xfrm>
            <a:off x="6053173" y="2414224"/>
            <a:ext cx="263167" cy="215915"/>
            <a:chOff x="3851920" y="2162069"/>
            <a:chExt cx="263167" cy="215915"/>
          </a:xfrm>
        </p:grpSpPr>
        <p:grpSp>
          <p:nvGrpSpPr>
            <p:cNvPr id="490" name="Grupp 489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494" name="Rektangel 493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495" name="Rak 494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6" name="Rak 495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7" name="Rak 496"/>
              <p:cNvCxnSpPr>
                <a:stCxn id="494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91" name="Grupp 490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492" name="Båge 491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493" name="Båge 492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498" name="Grupp 497"/>
          <p:cNvGrpSpPr/>
          <p:nvPr/>
        </p:nvGrpSpPr>
        <p:grpSpPr>
          <a:xfrm>
            <a:off x="6472608" y="2980151"/>
            <a:ext cx="263167" cy="215915"/>
            <a:chOff x="3851920" y="2162069"/>
            <a:chExt cx="263167" cy="215915"/>
          </a:xfrm>
        </p:grpSpPr>
        <p:grpSp>
          <p:nvGrpSpPr>
            <p:cNvPr id="499" name="Grupp 498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503" name="Rektangel 502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504" name="Rak 503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5" name="Rak 504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6" name="Rak 505"/>
              <p:cNvCxnSpPr>
                <a:stCxn id="503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00" name="Grupp 499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501" name="Båge 500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502" name="Båge 501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507" name="Grupp 506"/>
          <p:cNvGrpSpPr/>
          <p:nvPr/>
        </p:nvGrpSpPr>
        <p:grpSpPr>
          <a:xfrm>
            <a:off x="8188420" y="2446176"/>
            <a:ext cx="263167" cy="215915"/>
            <a:chOff x="1259632" y="4509120"/>
            <a:chExt cx="425304" cy="347935"/>
          </a:xfrm>
        </p:grpSpPr>
        <p:sp>
          <p:nvSpPr>
            <p:cNvPr id="508" name="Rektangel 50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09" name="Rak 50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0" name="Rak 50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1" name="Rak 510"/>
            <p:cNvCxnSpPr>
              <a:stCxn id="508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12" name="Grupp 511"/>
          <p:cNvGrpSpPr/>
          <p:nvPr/>
        </p:nvGrpSpPr>
        <p:grpSpPr>
          <a:xfrm>
            <a:off x="8569126" y="1926804"/>
            <a:ext cx="263167" cy="215915"/>
            <a:chOff x="1259632" y="4509120"/>
            <a:chExt cx="425304" cy="347935"/>
          </a:xfrm>
        </p:grpSpPr>
        <p:sp>
          <p:nvSpPr>
            <p:cNvPr id="513" name="Rektangel 51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14" name="Rak 51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5" name="Rak 51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6" name="Rak 515"/>
            <p:cNvCxnSpPr>
              <a:stCxn id="513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17" name="Grupp 516"/>
          <p:cNvGrpSpPr/>
          <p:nvPr/>
        </p:nvGrpSpPr>
        <p:grpSpPr>
          <a:xfrm>
            <a:off x="8084488" y="2186447"/>
            <a:ext cx="263167" cy="215915"/>
            <a:chOff x="1259632" y="4509120"/>
            <a:chExt cx="425304" cy="347935"/>
          </a:xfrm>
        </p:grpSpPr>
        <p:sp>
          <p:nvSpPr>
            <p:cNvPr id="518" name="Rektangel 51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19" name="Rak 51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0" name="Rak 51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1" name="Rak 520"/>
            <p:cNvCxnSpPr>
              <a:stCxn id="518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22" name="Grupp 521"/>
          <p:cNvGrpSpPr/>
          <p:nvPr/>
        </p:nvGrpSpPr>
        <p:grpSpPr>
          <a:xfrm>
            <a:off x="8114956" y="2165053"/>
            <a:ext cx="263167" cy="215915"/>
            <a:chOff x="1259632" y="4509120"/>
            <a:chExt cx="425304" cy="347935"/>
          </a:xfrm>
        </p:grpSpPr>
        <p:sp>
          <p:nvSpPr>
            <p:cNvPr id="523" name="Rektangel 52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24" name="Rak 52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5" name="Rak 52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6" name="Rak 525"/>
            <p:cNvCxnSpPr>
              <a:stCxn id="523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27" name="Grupp 526"/>
          <p:cNvGrpSpPr/>
          <p:nvPr/>
        </p:nvGrpSpPr>
        <p:grpSpPr>
          <a:xfrm>
            <a:off x="8216071" y="2406627"/>
            <a:ext cx="263167" cy="215915"/>
            <a:chOff x="1259632" y="4509120"/>
            <a:chExt cx="425304" cy="347935"/>
          </a:xfrm>
        </p:grpSpPr>
        <p:sp>
          <p:nvSpPr>
            <p:cNvPr id="528" name="Rektangel 52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29" name="Rak 52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0" name="Rak 52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1" name="Rak 530"/>
            <p:cNvCxnSpPr>
              <a:stCxn id="528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32" name="Grupp 531"/>
          <p:cNvGrpSpPr/>
          <p:nvPr/>
        </p:nvGrpSpPr>
        <p:grpSpPr>
          <a:xfrm>
            <a:off x="8525911" y="1974773"/>
            <a:ext cx="263167" cy="215915"/>
            <a:chOff x="1259632" y="4509120"/>
            <a:chExt cx="425304" cy="347935"/>
          </a:xfrm>
        </p:grpSpPr>
        <p:sp>
          <p:nvSpPr>
            <p:cNvPr id="533" name="Rektangel 53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34" name="Rak 53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5" name="Rak 53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6" name="Rak 535"/>
            <p:cNvCxnSpPr>
              <a:stCxn id="533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37" name="Grupp 536"/>
          <p:cNvGrpSpPr/>
          <p:nvPr/>
        </p:nvGrpSpPr>
        <p:grpSpPr>
          <a:xfrm>
            <a:off x="8188933" y="1956645"/>
            <a:ext cx="263167" cy="215915"/>
            <a:chOff x="1259632" y="4509120"/>
            <a:chExt cx="425304" cy="347935"/>
          </a:xfrm>
        </p:grpSpPr>
        <p:sp>
          <p:nvSpPr>
            <p:cNvPr id="538" name="Rektangel 53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39" name="Rak 53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0" name="Rak 53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1" name="Rak 540"/>
            <p:cNvCxnSpPr>
              <a:stCxn id="538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42" name="Grupp 541"/>
          <p:cNvGrpSpPr/>
          <p:nvPr/>
        </p:nvGrpSpPr>
        <p:grpSpPr>
          <a:xfrm>
            <a:off x="8582802" y="2434214"/>
            <a:ext cx="263167" cy="215915"/>
            <a:chOff x="1259632" y="4509120"/>
            <a:chExt cx="425304" cy="347935"/>
          </a:xfrm>
        </p:grpSpPr>
        <p:sp>
          <p:nvSpPr>
            <p:cNvPr id="543" name="Rektangel 54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44" name="Rak 54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5" name="Rak 54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6" name="Rak 545"/>
            <p:cNvCxnSpPr>
              <a:stCxn id="543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47" name="Grupp 546"/>
          <p:cNvGrpSpPr/>
          <p:nvPr/>
        </p:nvGrpSpPr>
        <p:grpSpPr>
          <a:xfrm>
            <a:off x="8625451" y="2201825"/>
            <a:ext cx="263167" cy="215915"/>
            <a:chOff x="1259632" y="4509120"/>
            <a:chExt cx="425304" cy="347935"/>
          </a:xfrm>
        </p:grpSpPr>
        <p:sp>
          <p:nvSpPr>
            <p:cNvPr id="548" name="Rektangel 54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49" name="Rak 54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0" name="Rak 54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1" name="Rak 550"/>
            <p:cNvCxnSpPr>
              <a:stCxn id="548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52" name="Grupp 551"/>
          <p:cNvGrpSpPr/>
          <p:nvPr/>
        </p:nvGrpSpPr>
        <p:grpSpPr>
          <a:xfrm>
            <a:off x="4726353" y="4241130"/>
            <a:ext cx="263167" cy="227795"/>
            <a:chOff x="3470177" y="2637898"/>
            <a:chExt cx="263167" cy="227795"/>
          </a:xfrm>
        </p:grpSpPr>
        <p:grpSp>
          <p:nvGrpSpPr>
            <p:cNvPr id="553" name="Grupp 552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555" name="Rektangel 554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556" name="Ellips 555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554" name="textruta 553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557" name="Grupp 556"/>
          <p:cNvGrpSpPr/>
          <p:nvPr/>
        </p:nvGrpSpPr>
        <p:grpSpPr>
          <a:xfrm>
            <a:off x="5569005" y="4039371"/>
            <a:ext cx="263167" cy="227795"/>
            <a:chOff x="3470177" y="2637898"/>
            <a:chExt cx="263167" cy="227795"/>
          </a:xfrm>
        </p:grpSpPr>
        <p:grpSp>
          <p:nvGrpSpPr>
            <p:cNvPr id="558" name="Grupp 557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560" name="Rektangel 559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561" name="Ellips 560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559" name="textruta 558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sp>
        <p:nvSpPr>
          <p:cNvPr id="577" name="Rektangel 576"/>
          <p:cNvSpPr/>
          <p:nvPr/>
        </p:nvSpPr>
        <p:spPr>
          <a:xfrm>
            <a:off x="0" y="18310"/>
            <a:ext cx="2986990" cy="147894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sv-SE" sz="1400" dirty="0" err="1" smtClean="0"/>
              <a:t>Only</a:t>
            </a:r>
            <a:r>
              <a:rPr lang="sv-SE" sz="1400" dirty="0" smtClean="0"/>
              <a:t> </a:t>
            </a:r>
            <a:r>
              <a:rPr lang="sv-SE" sz="1400" dirty="0" err="1" smtClean="0"/>
              <a:t>three</a:t>
            </a:r>
            <a:r>
              <a:rPr lang="sv-SE" sz="1400" dirty="0" smtClean="0"/>
              <a:t> air </a:t>
            </a:r>
            <a:r>
              <a:rPr lang="sv-SE" sz="1400" dirty="0" err="1" smtClean="0"/>
              <a:t>drops</a:t>
            </a:r>
            <a:r>
              <a:rPr lang="sv-SE" sz="1400" dirty="0" smtClean="0"/>
              <a:t> abort, </a:t>
            </a:r>
            <a:r>
              <a:rPr lang="sv-SE" sz="1400" dirty="0" err="1" smtClean="0"/>
              <a:t>bringing</a:t>
            </a:r>
            <a:r>
              <a:rPr lang="sv-SE" sz="1400" dirty="0" smtClean="0"/>
              <a:t> in </a:t>
            </a:r>
            <a:r>
              <a:rPr lang="sv-SE" sz="1400" dirty="0" err="1" smtClean="0"/>
              <a:t>antother</a:t>
            </a:r>
            <a:r>
              <a:rPr lang="sv-SE" sz="1400" dirty="0" smtClean="0"/>
              <a:t> </a:t>
            </a:r>
            <a:r>
              <a:rPr lang="sv-SE" sz="1400" dirty="0" err="1" smtClean="0"/>
              <a:t>six</a:t>
            </a:r>
            <a:r>
              <a:rPr lang="sv-SE" sz="1400" dirty="0" smtClean="0"/>
              <a:t> </a:t>
            </a:r>
            <a:r>
              <a:rPr lang="sv-SE" sz="1400" dirty="0" err="1" smtClean="0"/>
              <a:t>companies</a:t>
            </a:r>
            <a:r>
              <a:rPr lang="sv-SE" sz="1400" dirty="0" smtClean="0"/>
              <a:t> </a:t>
            </a:r>
            <a:r>
              <a:rPr lang="sv-SE" sz="1400" dirty="0" err="1" smtClean="0"/>
              <a:t>to</a:t>
            </a:r>
            <a:r>
              <a:rPr lang="sv-SE" sz="1400" dirty="0" smtClean="0"/>
              <a:t> DBP. A </a:t>
            </a:r>
            <a:r>
              <a:rPr lang="sv-SE" sz="1400" dirty="0" err="1" smtClean="0"/>
              <a:t>ploy</a:t>
            </a:r>
            <a:r>
              <a:rPr lang="sv-SE" sz="1400" dirty="0" smtClean="0"/>
              <a:t> at </a:t>
            </a:r>
            <a:r>
              <a:rPr lang="sv-SE" sz="1400" dirty="0" err="1" smtClean="0"/>
              <a:t>sourrounding</a:t>
            </a:r>
            <a:r>
              <a:rPr lang="sv-SE" sz="1400" dirty="0" smtClean="0"/>
              <a:t> and </a:t>
            </a:r>
            <a:r>
              <a:rPr lang="sv-SE" sz="1400" dirty="0" err="1" smtClean="0"/>
              <a:t>eliminating</a:t>
            </a:r>
            <a:r>
              <a:rPr lang="sv-SE" sz="1400" dirty="0" smtClean="0"/>
              <a:t> the </a:t>
            </a:r>
            <a:r>
              <a:rPr lang="sv-SE" sz="1400" dirty="0" err="1" smtClean="0"/>
              <a:t>lone</a:t>
            </a:r>
            <a:r>
              <a:rPr lang="sv-SE" sz="1400" dirty="0" smtClean="0"/>
              <a:t> VM </a:t>
            </a:r>
            <a:r>
              <a:rPr lang="sv-SE" sz="1400" dirty="0" err="1" smtClean="0"/>
              <a:t>battalion</a:t>
            </a:r>
            <a:r>
              <a:rPr lang="sv-SE" sz="1400" dirty="0" smtClean="0"/>
              <a:t> in D2 </a:t>
            </a:r>
            <a:r>
              <a:rPr lang="sv-SE" sz="1400" dirty="0" err="1" smtClean="0"/>
              <a:t>fails</a:t>
            </a:r>
            <a:r>
              <a:rPr lang="sv-SE" sz="1400" dirty="0" smtClean="0"/>
              <a:t> </a:t>
            </a:r>
            <a:r>
              <a:rPr lang="sv-SE" sz="1400" dirty="0" err="1" smtClean="0"/>
              <a:t>miseraably</a:t>
            </a:r>
            <a:r>
              <a:rPr lang="sv-SE" sz="1400" dirty="0" smtClean="0"/>
              <a:t>, </a:t>
            </a:r>
            <a:r>
              <a:rPr lang="sv-SE" sz="1400" dirty="0" err="1" smtClean="0"/>
              <a:t>but</a:t>
            </a:r>
            <a:r>
              <a:rPr lang="sv-SE" sz="1400" dirty="0" smtClean="0"/>
              <a:t> </a:t>
            </a:r>
            <a:r>
              <a:rPr lang="sv-SE" sz="1400" dirty="0" err="1" smtClean="0"/>
              <a:t>heay</a:t>
            </a:r>
            <a:r>
              <a:rPr lang="sv-SE" sz="1400" dirty="0" smtClean="0"/>
              <a:t> barrages </a:t>
            </a:r>
            <a:r>
              <a:rPr lang="sv-SE" sz="1400" dirty="0" err="1" smtClean="0"/>
              <a:t>leaves</a:t>
            </a:r>
            <a:r>
              <a:rPr lang="sv-SE" sz="1400" dirty="0" smtClean="0"/>
              <a:t>  316th </a:t>
            </a:r>
            <a:r>
              <a:rPr lang="sv-SE" sz="1400" dirty="0" err="1" smtClean="0"/>
              <a:t>with</a:t>
            </a:r>
            <a:r>
              <a:rPr lang="sv-SE" sz="1400" dirty="0" smtClean="0"/>
              <a:t> </a:t>
            </a:r>
            <a:r>
              <a:rPr lang="sv-SE" sz="1400" dirty="0" err="1" smtClean="0"/>
              <a:t>only</a:t>
            </a:r>
            <a:r>
              <a:rPr lang="sv-SE" sz="1400" dirty="0" smtClean="0"/>
              <a:t> </a:t>
            </a:r>
            <a:r>
              <a:rPr lang="sv-SE" sz="1400" dirty="0" err="1" smtClean="0"/>
              <a:t>one</a:t>
            </a:r>
            <a:r>
              <a:rPr lang="sv-SE" sz="1400" dirty="0" smtClean="0"/>
              <a:t> full </a:t>
            </a:r>
            <a:r>
              <a:rPr lang="sv-SE" sz="1400" dirty="0" err="1" smtClean="0"/>
              <a:t>battalion</a:t>
            </a:r>
            <a:r>
              <a:rPr lang="sv-SE" sz="1400" dirty="0"/>
              <a:t> </a:t>
            </a:r>
            <a:r>
              <a:rPr lang="sv-SE" sz="1400" dirty="0" smtClean="0"/>
              <a:t>– the </a:t>
            </a:r>
            <a:r>
              <a:rPr lang="sv-SE" sz="1400" dirty="0" err="1" smtClean="0"/>
              <a:t>one</a:t>
            </a:r>
            <a:r>
              <a:rPr lang="sv-SE" sz="1400" dirty="0" smtClean="0"/>
              <a:t> in D2…</a:t>
            </a:r>
            <a:endParaRPr lang="sv-SE" sz="1400" dirty="0" smtClean="0"/>
          </a:p>
        </p:txBody>
      </p:sp>
      <p:grpSp>
        <p:nvGrpSpPr>
          <p:cNvPr id="578" name="Grupp 577"/>
          <p:cNvGrpSpPr/>
          <p:nvPr/>
        </p:nvGrpSpPr>
        <p:grpSpPr>
          <a:xfrm>
            <a:off x="8244855" y="1901017"/>
            <a:ext cx="263167" cy="215915"/>
            <a:chOff x="3851920" y="2162069"/>
            <a:chExt cx="263167" cy="215915"/>
          </a:xfrm>
        </p:grpSpPr>
        <p:grpSp>
          <p:nvGrpSpPr>
            <p:cNvPr id="579" name="Grupp 578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583" name="Rektangel 582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584" name="Rak 583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5" name="Rak 584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6" name="Rak 585"/>
              <p:cNvCxnSpPr>
                <a:stCxn id="583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80" name="Grupp 579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581" name="Båge 580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582" name="Båge 581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587" name="Grupp 586"/>
          <p:cNvGrpSpPr/>
          <p:nvPr/>
        </p:nvGrpSpPr>
        <p:grpSpPr>
          <a:xfrm>
            <a:off x="8653170" y="2188929"/>
            <a:ext cx="263167" cy="215915"/>
            <a:chOff x="3851920" y="2162069"/>
            <a:chExt cx="263167" cy="215915"/>
          </a:xfrm>
        </p:grpSpPr>
        <p:grpSp>
          <p:nvGrpSpPr>
            <p:cNvPr id="588" name="Grupp 587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592" name="Rektangel 591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593" name="Rak 592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4" name="Rak 593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5" name="Rak 594"/>
              <p:cNvCxnSpPr>
                <a:stCxn id="592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89" name="Grupp 588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590" name="Båge 589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591" name="Båge 590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598" name="Grupp 597"/>
          <p:cNvGrpSpPr/>
          <p:nvPr/>
        </p:nvGrpSpPr>
        <p:grpSpPr>
          <a:xfrm>
            <a:off x="5051696" y="1805239"/>
            <a:ext cx="576063" cy="364306"/>
            <a:chOff x="1259632" y="4509120"/>
            <a:chExt cx="576063" cy="364306"/>
          </a:xfrm>
        </p:grpSpPr>
        <p:sp>
          <p:nvSpPr>
            <p:cNvPr id="599" name="Rektangel 59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(98)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00" name="Rak 59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1" name="Rak 60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02" name="textruta 601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604" name="Rak 603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5" name="Rak 604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06" name="Grupp 605"/>
          <p:cNvGrpSpPr/>
          <p:nvPr/>
        </p:nvGrpSpPr>
        <p:grpSpPr>
          <a:xfrm>
            <a:off x="5434233" y="1623086"/>
            <a:ext cx="576063" cy="364306"/>
            <a:chOff x="1259632" y="4509120"/>
            <a:chExt cx="576063" cy="364306"/>
          </a:xfrm>
        </p:grpSpPr>
        <p:sp>
          <p:nvSpPr>
            <p:cNvPr id="607" name="Rektangel 60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98-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08" name="Rak 60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9" name="Rak 60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10" name="textruta 609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611" name="Rak 610"/>
            <p:cNvCxnSpPr>
              <a:stCxn id="60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2" name="Rak 611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3" name="Rak 612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63" name="Explosion 1 562"/>
          <p:cNvSpPr/>
          <p:nvPr/>
        </p:nvSpPr>
        <p:spPr>
          <a:xfrm>
            <a:off x="6365479" y="1770594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564" name="Explosion 1 563"/>
          <p:cNvSpPr/>
          <p:nvPr/>
        </p:nvSpPr>
        <p:spPr>
          <a:xfrm>
            <a:off x="5675358" y="1927338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565" name="Explosion 1 564"/>
          <p:cNvSpPr/>
          <p:nvPr/>
        </p:nvSpPr>
        <p:spPr>
          <a:xfrm>
            <a:off x="5881195" y="1815243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567" name="Explosion 1 566"/>
          <p:cNvSpPr/>
          <p:nvPr/>
        </p:nvSpPr>
        <p:spPr>
          <a:xfrm>
            <a:off x="5138761" y="2007289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615" name="Vänsterböjd 614"/>
          <p:cNvSpPr/>
          <p:nvPr/>
        </p:nvSpPr>
        <p:spPr>
          <a:xfrm rot="11678462">
            <a:off x="4663148" y="1880974"/>
            <a:ext cx="360040" cy="576064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>
              <a:solidFill>
                <a:schemeClr val="tx1"/>
              </a:solidFill>
            </a:endParaRPr>
          </a:p>
        </p:txBody>
      </p:sp>
      <p:sp>
        <p:nvSpPr>
          <p:cNvPr id="616" name="Vänsterböjd 615"/>
          <p:cNvSpPr/>
          <p:nvPr/>
        </p:nvSpPr>
        <p:spPr>
          <a:xfrm rot="9921538" flipH="1">
            <a:off x="5380242" y="1813194"/>
            <a:ext cx="360040" cy="576064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>
              <a:solidFill>
                <a:schemeClr val="tx1"/>
              </a:solidFill>
            </a:endParaRPr>
          </a:p>
        </p:txBody>
      </p:sp>
      <p:sp>
        <p:nvSpPr>
          <p:cNvPr id="576" name="Höger 575"/>
          <p:cNvSpPr/>
          <p:nvPr/>
        </p:nvSpPr>
        <p:spPr>
          <a:xfrm rot="14301842">
            <a:off x="5135629" y="2095835"/>
            <a:ext cx="327199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617" name="Grupp 616"/>
          <p:cNvGrpSpPr/>
          <p:nvPr/>
        </p:nvGrpSpPr>
        <p:grpSpPr>
          <a:xfrm>
            <a:off x="6451188" y="4182226"/>
            <a:ext cx="263167" cy="215915"/>
            <a:chOff x="3851920" y="2162069"/>
            <a:chExt cx="263167" cy="215915"/>
          </a:xfrm>
        </p:grpSpPr>
        <p:grpSp>
          <p:nvGrpSpPr>
            <p:cNvPr id="618" name="Grupp 617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622" name="Rektangel 621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623" name="Rak 622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4" name="Rak 623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5" name="Rak 624"/>
              <p:cNvCxnSpPr>
                <a:stCxn id="622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19" name="Grupp 618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620" name="Båge 619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621" name="Båge 620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626" name="Grupp 625"/>
          <p:cNvGrpSpPr/>
          <p:nvPr/>
        </p:nvGrpSpPr>
        <p:grpSpPr>
          <a:xfrm>
            <a:off x="6484948" y="4127264"/>
            <a:ext cx="263167" cy="215915"/>
            <a:chOff x="3851920" y="2162069"/>
            <a:chExt cx="263167" cy="215915"/>
          </a:xfrm>
        </p:grpSpPr>
        <p:grpSp>
          <p:nvGrpSpPr>
            <p:cNvPr id="627" name="Grupp 626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631" name="Rektangel 630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632" name="Rak 631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3" name="Rak 632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4" name="Rak 633"/>
              <p:cNvCxnSpPr>
                <a:stCxn id="631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28" name="Grupp 627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629" name="Båge 628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630" name="Båge 629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635" name="Grupp 634"/>
          <p:cNvGrpSpPr/>
          <p:nvPr/>
        </p:nvGrpSpPr>
        <p:grpSpPr>
          <a:xfrm>
            <a:off x="6741578" y="3469883"/>
            <a:ext cx="263167" cy="215915"/>
            <a:chOff x="3851920" y="2162069"/>
            <a:chExt cx="263167" cy="215915"/>
          </a:xfrm>
        </p:grpSpPr>
        <p:grpSp>
          <p:nvGrpSpPr>
            <p:cNvPr id="636" name="Grupp 635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640" name="Rektangel 639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641" name="Rak 640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2" name="Rak 641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3" name="Rak 642"/>
              <p:cNvCxnSpPr>
                <a:stCxn id="640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37" name="Grupp 636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638" name="Båge 637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639" name="Båge 638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644" name="Grupp 643"/>
          <p:cNvGrpSpPr/>
          <p:nvPr/>
        </p:nvGrpSpPr>
        <p:grpSpPr>
          <a:xfrm>
            <a:off x="6714355" y="3402163"/>
            <a:ext cx="263167" cy="215915"/>
            <a:chOff x="3851920" y="2162069"/>
            <a:chExt cx="263167" cy="215915"/>
          </a:xfrm>
        </p:grpSpPr>
        <p:grpSp>
          <p:nvGrpSpPr>
            <p:cNvPr id="645" name="Grupp 644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649" name="Rektangel 648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650" name="Rak 649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1" name="Rak 650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2" name="Rak 651"/>
              <p:cNvCxnSpPr>
                <a:stCxn id="649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46" name="Grupp 645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647" name="Båge 646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648" name="Båge 647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653" name="Grupp 652"/>
          <p:cNvGrpSpPr/>
          <p:nvPr/>
        </p:nvGrpSpPr>
        <p:grpSpPr>
          <a:xfrm>
            <a:off x="6467778" y="3391738"/>
            <a:ext cx="263167" cy="215915"/>
            <a:chOff x="3851920" y="2162069"/>
            <a:chExt cx="263167" cy="215915"/>
          </a:xfrm>
        </p:grpSpPr>
        <p:grpSp>
          <p:nvGrpSpPr>
            <p:cNvPr id="654" name="Grupp 653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658" name="Rektangel 657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659" name="Rak 658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0" name="Rak 659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1" name="Rak 660"/>
              <p:cNvCxnSpPr>
                <a:stCxn id="658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55" name="Grupp 654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656" name="Båge 655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657" name="Båge 656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662" name="Grupp 661"/>
          <p:cNvGrpSpPr/>
          <p:nvPr/>
        </p:nvGrpSpPr>
        <p:grpSpPr>
          <a:xfrm>
            <a:off x="6447923" y="3435128"/>
            <a:ext cx="263167" cy="215915"/>
            <a:chOff x="3851920" y="2162069"/>
            <a:chExt cx="263167" cy="215915"/>
          </a:xfrm>
        </p:grpSpPr>
        <p:grpSp>
          <p:nvGrpSpPr>
            <p:cNvPr id="663" name="Grupp 662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667" name="Rektangel 666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668" name="Rak 667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9" name="Rak 668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0" name="Rak 669"/>
              <p:cNvCxnSpPr>
                <a:stCxn id="667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64" name="Grupp 663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665" name="Båge 664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666" name="Båge 665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5288803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2.85119E-6 L 0.48368 -0.19209 " pathEditMode="relative" ptsTypes="AA">
                                      <p:cBhvr>
                                        <p:cTn id="6" dur="2000" fill="hold"/>
                                        <p:tgtEl>
                                          <p:spTgt spid="4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" grpId="0" animBg="1"/>
      <p:bldP spid="564" grpId="0" animBg="1"/>
      <p:bldP spid="565" grpId="0" animBg="1"/>
      <p:bldP spid="567" grpId="0" animBg="1"/>
      <p:bldP spid="615" grpId="0" animBg="1"/>
      <p:bldP spid="616" grpId="0" animBg="1"/>
      <p:bldP spid="57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6" name="Frihandsfigur 595"/>
          <p:cNvSpPr/>
          <p:nvPr/>
        </p:nvSpPr>
        <p:spPr>
          <a:xfrm>
            <a:off x="5955030" y="1981200"/>
            <a:ext cx="1905000" cy="438150"/>
          </a:xfrm>
          <a:custGeom>
            <a:avLst/>
            <a:gdLst>
              <a:gd name="connsiteX0" fmla="*/ 0 w 1905000"/>
              <a:gd name="connsiteY0" fmla="*/ 228600 h 438150"/>
              <a:gd name="connsiteX1" fmla="*/ 243840 w 1905000"/>
              <a:gd name="connsiteY1" fmla="*/ 220980 h 438150"/>
              <a:gd name="connsiteX2" fmla="*/ 323850 w 1905000"/>
              <a:gd name="connsiteY2" fmla="*/ 438150 h 438150"/>
              <a:gd name="connsiteX3" fmla="*/ 1436370 w 1905000"/>
              <a:gd name="connsiteY3" fmla="*/ 403860 h 438150"/>
              <a:gd name="connsiteX4" fmla="*/ 1600200 w 1905000"/>
              <a:gd name="connsiteY4" fmla="*/ 0 h 438150"/>
              <a:gd name="connsiteX5" fmla="*/ 1786890 w 1905000"/>
              <a:gd name="connsiteY5" fmla="*/ 30480 h 438150"/>
              <a:gd name="connsiteX6" fmla="*/ 1905000 w 1905000"/>
              <a:gd name="connsiteY6" fmla="*/ 255270 h 4381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905000" h="438150">
                <a:moveTo>
                  <a:pt x="0" y="228600"/>
                </a:moveTo>
                <a:lnTo>
                  <a:pt x="243840" y="220980"/>
                </a:lnTo>
                <a:lnTo>
                  <a:pt x="323850" y="438150"/>
                </a:lnTo>
                <a:lnTo>
                  <a:pt x="1436370" y="403860"/>
                </a:lnTo>
                <a:lnTo>
                  <a:pt x="1600200" y="0"/>
                </a:lnTo>
                <a:lnTo>
                  <a:pt x="1786890" y="30480"/>
                </a:lnTo>
                <a:lnTo>
                  <a:pt x="1905000" y="25527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3" name="Grupp 2"/>
          <p:cNvGrpSpPr/>
          <p:nvPr/>
        </p:nvGrpSpPr>
        <p:grpSpPr>
          <a:xfrm>
            <a:off x="4095686" y="5037433"/>
            <a:ext cx="263167" cy="215915"/>
            <a:chOff x="1259632" y="4509120"/>
            <a:chExt cx="425304" cy="347935"/>
          </a:xfrm>
        </p:grpSpPr>
        <p:sp>
          <p:nvSpPr>
            <p:cNvPr id="4" name="Rektangel 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" name="Rak 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Rak 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Rak 6"/>
            <p:cNvCxnSpPr>
              <a:stCxn id="4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Frihandsfigur 7"/>
          <p:cNvSpPr/>
          <p:nvPr/>
        </p:nvSpPr>
        <p:spPr>
          <a:xfrm>
            <a:off x="2770742" y="1096178"/>
            <a:ext cx="2759725" cy="1079653"/>
          </a:xfrm>
          <a:custGeom>
            <a:avLst/>
            <a:gdLst>
              <a:gd name="connsiteX0" fmla="*/ 0 w 2759725"/>
              <a:gd name="connsiteY0" fmla="*/ 1079653 h 1079653"/>
              <a:gd name="connsiteX1" fmla="*/ 407624 w 2759725"/>
              <a:gd name="connsiteY1" fmla="*/ 369065 h 1079653"/>
              <a:gd name="connsiteX2" fmla="*/ 1388125 w 2759725"/>
              <a:gd name="connsiteY2" fmla="*/ 0 h 1079653"/>
              <a:gd name="connsiteX3" fmla="*/ 1366092 w 2759725"/>
              <a:gd name="connsiteY3" fmla="*/ 561861 h 1079653"/>
              <a:gd name="connsiteX4" fmla="*/ 2759725 w 2759725"/>
              <a:gd name="connsiteY4" fmla="*/ 302964 h 10796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759725" h="1079653">
                <a:moveTo>
                  <a:pt x="0" y="1079653"/>
                </a:moveTo>
                <a:lnTo>
                  <a:pt x="407624" y="369065"/>
                </a:lnTo>
                <a:lnTo>
                  <a:pt x="1388125" y="0"/>
                </a:lnTo>
                <a:lnTo>
                  <a:pt x="1366092" y="561861"/>
                </a:lnTo>
                <a:lnTo>
                  <a:pt x="2759725" y="302964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9" name="Frihandsfigur 8"/>
          <p:cNvSpPr/>
          <p:nvPr/>
        </p:nvSpPr>
        <p:spPr>
          <a:xfrm>
            <a:off x="1801258" y="2599981"/>
            <a:ext cx="1217364" cy="2071171"/>
          </a:xfrm>
          <a:custGeom>
            <a:avLst/>
            <a:gdLst>
              <a:gd name="connsiteX0" fmla="*/ 0 w 1217364"/>
              <a:gd name="connsiteY0" fmla="*/ 2071171 h 2071171"/>
              <a:gd name="connsiteX1" fmla="*/ 99152 w 1217364"/>
              <a:gd name="connsiteY1" fmla="*/ 1861850 h 2071171"/>
              <a:gd name="connsiteX2" fmla="*/ 589402 w 1217364"/>
              <a:gd name="connsiteY2" fmla="*/ 1856342 h 2071171"/>
              <a:gd name="connsiteX3" fmla="*/ 512284 w 1217364"/>
              <a:gd name="connsiteY3" fmla="*/ 1085161 h 2071171"/>
              <a:gd name="connsiteX4" fmla="*/ 82626 w 1217364"/>
              <a:gd name="connsiteY4" fmla="*/ 875841 h 2071171"/>
              <a:gd name="connsiteX5" fmla="*/ 1217364 w 1217364"/>
              <a:gd name="connsiteY5" fmla="*/ 0 h 20711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7364" h="2071171">
                <a:moveTo>
                  <a:pt x="0" y="2071171"/>
                </a:moveTo>
                <a:lnTo>
                  <a:pt x="99152" y="1861850"/>
                </a:lnTo>
                <a:lnTo>
                  <a:pt x="589402" y="1856342"/>
                </a:lnTo>
                <a:lnTo>
                  <a:pt x="512284" y="1085161"/>
                </a:lnTo>
                <a:lnTo>
                  <a:pt x="82626" y="875841"/>
                </a:lnTo>
                <a:lnTo>
                  <a:pt x="1217364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10" name="Grupp 9"/>
          <p:cNvGrpSpPr/>
          <p:nvPr/>
        </p:nvGrpSpPr>
        <p:grpSpPr>
          <a:xfrm>
            <a:off x="2268634" y="3573091"/>
            <a:ext cx="576063" cy="364306"/>
            <a:chOff x="1259632" y="4509120"/>
            <a:chExt cx="576063" cy="364306"/>
          </a:xfrm>
        </p:grpSpPr>
        <p:sp>
          <p:nvSpPr>
            <p:cNvPr id="11" name="Rektangel 1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102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2" name="Rak 1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Rak 1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textruta 1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5" name="Rak 14"/>
            <p:cNvCxnSpPr>
              <a:stCxn id="1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Rak 15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Rak 16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upp 17"/>
          <p:cNvGrpSpPr/>
          <p:nvPr/>
        </p:nvGrpSpPr>
        <p:grpSpPr>
          <a:xfrm>
            <a:off x="1856481" y="3843482"/>
            <a:ext cx="576063" cy="364306"/>
            <a:chOff x="1259632" y="4509120"/>
            <a:chExt cx="576063" cy="364306"/>
          </a:xfrm>
        </p:grpSpPr>
        <p:sp>
          <p:nvSpPr>
            <p:cNvPr id="19" name="Rektangel 1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36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0" name="Rak 1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Rak 2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textruta 21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23" name="Rak 22"/>
            <p:cNvCxnSpPr>
              <a:stCxn id="19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Rak 23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Rak 24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" name="Grupp 25"/>
          <p:cNvGrpSpPr/>
          <p:nvPr/>
        </p:nvGrpSpPr>
        <p:grpSpPr>
          <a:xfrm>
            <a:off x="2078801" y="4170612"/>
            <a:ext cx="576063" cy="364306"/>
            <a:chOff x="1259632" y="4509120"/>
            <a:chExt cx="576063" cy="364306"/>
          </a:xfrm>
        </p:grpSpPr>
        <p:sp>
          <p:nvSpPr>
            <p:cNvPr id="27" name="Rektangel 2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88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8" name="Rak 2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Rak 2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textruta 29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31" name="Rak 30"/>
            <p:cNvCxnSpPr>
              <a:stCxn id="2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Rak 31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Rak 32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2" name="Grupp 41"/>
          <p:cNvGrpSpPr/>
          <p:nvPr/>
        </p:nvGrpSpPr>
        <p:grpSpPr>
          <a:xfrm>
            <a:off x="5598012" y="1838377"/>
            <a:ext cx="576063" cy="364306"/>
            <a:chOff x="1259632" y="4509120"/>
            <a:chExt cx="576063" cy="364306"/>
          </a:xfrm>
        </p:grpSpPr>
        <p:sp>
          <p:nvSpPr>
            <p:cNvPr id="43" name="Rektangel 4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174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4" name="Rak 4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Rak 4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6" name="textruta 45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47" name="Rak 46"/>
            <p:cNvCxnSpPr>
              <a:stCxn id="43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Rak 47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Rak 48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0" name="Grupp 49"/>
          <p:cNvGrpSpPr/>
          <p:nvPr/>
        </p:nvGrpSpPr>
        <p:grpSpPr>
          <a:xfrm>
            <a:off x="3215585" y="1089445"/>
            <a:ext cx="576063" cy="364306"/>
            <a:chOff x="1259632" y="4509120"/>
            <a:chExt cx="576063" cy="364306"/>
          </a:xfrm>
        </p:grpSpPr>
        <p:sp>
          <p:nvSpPr>
            <p:cNvPr id="51" name="Rektangel 5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209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2" name="Rak 5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Rak 5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4" name="textruta 5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55" name="Rak 54"/>
            <p:cNvCxnSpPr>
              <a:stCxn id="5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Rak 55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Rak 56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8" name="Grupp 57"/>
          <p:cNvGrpSpPr/>
          <p:nvPr/>
        </p:nvGrpSpPr>
        <p:grpSpPr>
          <a:xfrm>
            <a:off x="3651206" y="842147"/>
            <a:ext cx="576063" cy="364306"/>
            <a:chOff x="1259632" y="4509120"/>
            <a:chExt cx="576063" cy="364306"/>
          </a:xfrm>
        </p:grpSpPr>
        <p:sp>
          <p:nvSpPr>
            <p:cNvPr id="59" name="Rektangel 5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141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0" name="Rak 5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Rak 6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textruta 61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63" name="Rak 62"/>
            <p:cNvCxnSpPr>
              <a:stCxn id="59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Rak 63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Rak 64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6" name="Grupp 65"/>
          <p:cNvGrpSpPr/>
          <p:nvPr/>
        </p:nvGrpSpPr>
        <p:grpSpPr>
          <a:xfrm>
            <a:off x="8060956" y="832446"/>
            <a:ext cx="576063" cy="364306"/>
            <a:chOff x="1259632" y="4509120"/>
            <a:chExt cx="576063" cy="364306"/>
          </a:xfrm>
        </p:grpSpPr>
        <p:sp>
          <p:nvSpPr>
            <p:cNvPr id="67" name="Rektangel 6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57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8" name="Rak 6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Rak 6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0" name="textruta 69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71" name="Rak 70"/>
            <p:cNvCxnSpPr>
              <a:stCxn id="6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Rak 71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Rak 72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4" name="Grupp 73"/>
          <p:cNvGrpSpPr/>
          <p:nvPr/>
        </p:nvGrpSpPr>
        <p:grpSpPr>
          <a:xfrm>
            <a:off x="8604449" y="836712"/>
            <a:ext cx="576063" cy="364306"/>
            <a:chOff x="1259632" y="4509120"/>
            <a:chExt cx="576063" cy="364306"/>
          </a:xfrm>
        </p:grpSpPr>
        <p:sp>
          <p:nvSpPr>
            <p:cNvPr id="75" name="Rektangel 74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76" name="Rak 75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Rak 76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8" name="textruta 77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79" name="Rak 78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Rak 79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1" name="Grupp 80"/>
          <p:cNvGrpSpPr/>
          <p:nvPr/>
        </p:nvGrpSpPr>
        <p:grpSpPr>
          <a:xfrm>
            <a:off x="6362333" y="1675730"/>
            <a:ext cx="576063" cy="364306"/>
            <a:chOff x="1259632" y="4509120"/>
            <a:chExt cx="576063" cy="364306"/>
          </a:xfrm>
        </p:grpSpPr>
        <p:sp>
          <p:nvSpPr>
            <p:cNvPr id="82" name="Rektangel 8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83" name="Rak 8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Rak 8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5" name="textruta 84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86" name="Rak 85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Rak 86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8" name="Grupp 87"/>
          <p:cNvGrpSpPr/>
          <p:nvPr/>
        </p:nvGrpSpPr>
        <p:grpSpPr>
          <a:xfrm>
            <a:off x="8053233" y="3109680"/>
            <a:ext cx="576063" cy="364306"/>
            <a:chOff x="1259632" y="4509120"/>
            <a:chExt cx="576063" cy="364306"/>
          </a:xfrm>
        </p:grpSpPr>
        <p:sp>
          <p:nvSpPr>
            <p:cNvPr id="89" name="Rektangel 8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90" name="Rak 8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Rak 9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2" name="textruta 91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93" name="Rak 92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Rak 93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5" name="Grupp 94"/>
          <p:cNvGrpSpPr/>
          <p:nvPr/>
        </p:nvGrpSpPr>
        <p:grpSpPr>
          <a:xfrm>
            <a:off x="3491077" y="1392884"/>
            <a:ext cx="576063" cy="364306"/>
            <a:chOff x="1259632" y="4509120"/>
            <a:chExt cx="576063" cy="364306"/>
          </a:xfrm>
        </p:grpSpPr>
        <p:sp>
          <p:nvSpPr>
            <p:cNvPr id="96" name="Rektangel 9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165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97" name="Rak 9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Rak 9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9" name="textruta 98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100" name="Rak 99"/>
            <p:cNvCxnSpPr>
              <a:stCxn id="9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Rak 100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Rak 101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3" name="textruta 102"/>
          <p:cNvSpPr txBox="1"/>
          <p:nvPr/>
        </p:nvSpPr>
        <p:spPr>
          <a:xfrm>
            <a:off x="3606083" y="116632"/>
            <a:ext cx="19769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 err="1" smtClean="0"/>
              <a:t>Turn</a:t>
            </a:r>
            <a:r>
              <a:rPr lang="sv-SE" dirty="0" smtClean="0"/>
              <a:t> </a:t>
            </a:r>
            <a:r>
              <a:rPr lang="sv-SE" dirty="0" smtClean="0"/>
              <a:t>3 </a:t>
            </a:r>
            <a:r>
              <a:rPr lang="sv-SE" dirty="0" smtClean="0"/>
              <a:t>– Mar </a:t>
            </a:r>
            <a:r>
              <a:rPr lang="sv-SE" dirty="0" smtClean="0"/>
              <a:t>19-21</a:t>
            </a:r>
            <a:endParaRPr lang="sv-SE" dirty="0"/>
          </a:p>
        </p:txBody>
      </p:sp>
      <p:grpSp>
        <p:nvGrpSpPr>
          <p:cNvPr id="104" name="Grupp 103"/>
          <p:cNvGrpSpPr/>
          <p:nvPr/>
        </p:nvGrpSpPr>
        <p:grpSpPr>
          <a:xfrm>
            <a:off x="910173" y="1467308"/>
            <a:ext cx="576063" cy="364306"/>
            <a:chOff x="1259632" y="4509120"/>
            <a:chExt cx="576063" cy="364306"/>
          </a:xfrm>
        </p:grpSpPr>
        <p:sp>
          <p:nvSpPr>
            <p:cNvPr id="105" name="Rektangel 104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06" name="Rak 105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Rak 106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8" name="textruta 107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109" name="Rak 108"/>
            <p:cNvCxnSpPr>
              <a:stCxn id="105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Rak 109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Rak 110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2" name="Grupp 111"/>
          <p:cNvGrpSpPr/>
          <p:nvPr/>
        </p:nvGrpSpPr>
        <p:grpSpPr>
          <a:xfrm>
            <a:off x="8604448" y="3109680"/>
            <a:ext cx="576063" cy="364306"/>
            <a:chOff x="1259632" y="4509120"/>
            <a:chExt cx="576063" cy="364306"/>
          </a:xfrm>
        </p:grpSpPr>
        <p:sp>
          <p:nvSpPr>
            <p:cNvPr id="113" name="Rektangel 11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14" name="Rak 11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Rak 11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6" name="textruta 115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148</a:t>
              </a:r>
              <a:endParaRPr lang="sv-SE" sz="700" b="1" dirty="0"/>
            </a:p>
          </p:txBody>
        </p:sp>
        <p:cxnSp>
          <p:nvCxnSpPr>
            <p:cNvPr id="117" name="Rak 116"/>
            <p:cNvCxnSpPr>
              <a:stCxn id="113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Rak 117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Rak 118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20" name="Rak 119"/>
          <p:cNvCxnSpPr/>
          <p:nvPr/>
        </p:nvCxnSpPr>
        <p:spPr>
          <a:xfrm flipH="1">
            <a:off x="4368083" y="3182888"/>
            <a:ext cx="28063" cy="72008"/>
          </a:xfrm>
          <a:prstGeom prst="line">
            <a:avLst/>
          </a:prstGeom>
          <a:ln w="28575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1" name="Frihandsfigur 120"/>
          <p:cNvSpPr/>
          <p:nvPr/>
        </p:nvSpPr>
        <p:spPr>
          <a:xfrm>
            <a:off x="8284684" y="1299990"/>
            <a:ext cx="771181" cy="0"/>
          </a:xfrm>
          <a:custGeom>
            <a:avLst/>
            <a:gdLst>
              <a:gd name="connsiteX0" fmla="*/ 0 w 771181"/>
              <a:gd name="connsiteY0" fmla="*/ 0 h 0"/>
              <a:gd name="connsiteX1" fmla="*/ 771181 w 771181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71181">
                <a:moveTo>
                  <a:pt x="0" y="0"/>
                </a:moveTo>
                <a:lnTo>
                  <a:pt x="771181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122" name="Grupp 121"/>
          <p:cNvGrpSpPr/>
          <p:nvPr/>
        </p:nvGrpSpPr>
        <p:grpSpPr>
          <a:xfrm>
            <a:off x="4402907" y="2807130"/>
            <a:ext cx="263167" cy="215915"/>
            <a:chOff x="3851920" y="2162069"/>
            <a:chExt cx="263167" cy="215915"/>
          </a:xfrm>
        </p:grpSpPr>
        <p:grpSp>
          <p:nvGrpSpPr>
            <p:cNvPr id="123" name="Grupp 122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127" name="Rektangel 126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128" name="Rak 127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9" name="Rak 128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0" name="Rak 129"/>
              <p:cNvCxnSpPr>
                <a:stCxn id="127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24" name="Grupp 123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125" name="Båge 124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126" name="Båge 125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131" name="Grupp 130"/>
          <p:cNvGrpSpPr/>
          <p:nvPr/>
        </p:nvGrpSpPr>
        <p:grpSpPr>
          <a:xfrm>
            <a:off x="5612447" y="4858289"/>
            <a:ext cx="263167" cy="215915"/>
            <a:chOff x="3851920" y="2162070"/>
            <a:chExt cx="263167" cy="215915"/>
          </a:xfrm>
        </p:grpSpPr>
        <p:grpSp>
          <p:nvGrpSpPr>
            <p:cNvPr id="132" name="Grupp 131"/>
            <p:cNvGrpSpPr/>
            <p:nvPr/>
          </p:nvGrpSpPr>
          <p:grpSpPr>
            <a:xfrm>
              <a:off x="3851920" y="2162070"/>
              <a:ext cx="263167" cy="215915"/>
              <a:chOff x="1259632" y="4509120"/>
              <a:chExt cx="425304" cy="347935"/>
            </a:xfrm>
          </p:grpSpPr>
          <p:sp>
            <p:nvSpPr>
              <p:cNvPr id="136" name="Rektangel 135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137" name="Rak 136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8" name="Rak 137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9" name="Rak 138"/>
              <p:cNvCxnSpPr>
                <a:stCxn id="136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3" name="Grupp 132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134" name="Båge 133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135" name="Båge 134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140" name="Grupp 139"/>
          <p:cNvGrpSpPr/>
          <p:nvPr/>
        </p:nvGrpSpPr>
        <p:grpSpPr>
          <a:xfrm>
            <a:off x="4692114" y="4218790"/>
            <a:ext cx="263167" cy="215915"/>
            <a:chOff x="1259632" y="4509120"/>
            <a:chExt cx="425304" cy="347935"/>
          </a:xfrm>
        </p:grpSpPr>
        <p:sp>
          <p:nvSpPr>
            <p:cNvPr id="141" name="Rektangel 14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42" name="Rak 14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Rak 14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Rak 143"/>
            <p:cNvCxnSpPr>
              <a:stCxn id="14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5" name="Grupp 144"/>
          <p:cNvGrpSpPr/>
          <p:nvPr/>
        </p:nvGrpSpPr>
        <p:grpSpPr>
          <a:xfrm>
            <a:off x="5260600" y="2219154"/>
            <a:ext cx="263167" cy="231187"/>
            <a:chOff x="3821693" y="2436987"/>
            <a:chExt cx="263167" cy="231187"/>
          </a:xfrm>
        </p:grpSpPr>
        <p:grpSp>
          <p:nvGrpSpPr>
            <p:cNvPr id="146" name="Grupp 145"/>
            <p:cNvGrpSpPr/>
            <p:nvPr/>
          </p:nvGrpSpPr>
          <p:grpSpPr>
            <a:xfrm>
              <a:off x="3821693" y="2489433"/>
              <a:ext cx="263167" cy="178741"/>
              <a:chOff x="3821693" y="2489433"/>
              <a:chExt cx="263167" cy="178741"/>
            </a:xfrm>
          </p:grpSpPr>
          <p:sp>
            <p:nvSpPr>
              <p:cNvPr id="148" name="Rektangel 147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149" name="Ellips 148"/>
              <p:cNvSpPr/>
              <p:nvPr/>
            </p:nvSpPr>
            <p:spPr>
              <a:xfrm>
                <a:off x="3881886" y="2546719"/>
                <a:ext cx="146978" cy="67411"/>
              </a:xfrm>
              <a:prstGeom prst="ellips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147" name="textruta 146"/>
            <p:cNvSpPr txBox="1"/>
            <p:nvPr/>
          </p:nvSpPr>
          <p:spPr>
            <a:xfrm>
              <a:off x="3909893" y="2436987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150" name="Grupp 149"/>
          <p:cNvGrpSpPr/>
          <p:nvPr/>
        </p:nvGrpSpPr>
        <p:grpSpPr>
          <a:xfrm>
            <a:off x="6184757" y="3859913"/>
            <a:ext cx="263167" cy="227795"/>
            <a:chOff x="3470177" y="2637898"/>
            <a:chExt cx="263167" cy="227795"/>
          </a:xfrm>
        </p:grpSpPr>
        <p:grpSp>
          <p:nvGrpSpPr>
            <p:cNvPr id="151" name="Grupp 150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153" name="Rektangel 152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154" name="Ellips 153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152" name="textruta 151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155" name="Grupp 154"/>
          <p:cNvGrpSpPr/>
          <p:nvPr/>
        </p:nvGrpSpPr>
        <p:grpSpPr>
          <a:xfrm>
            <a:off x="3939238" y="5255062"/>
            <a:ext cx="263167" cy="215915"/>
            <a:chOff x="1259632" y="4509120"/>
            <a:chExt cx="425304" cy="347935"/>
          </a:xfrm>
        </p:grpSpPr>
        <p:sp>
          <p:nvSpPr>
            <p:cNvPr id="156" name="Rektangel 15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57" name="Rak 15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8" name="Rak 15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9" name="Rak 158"/>
            <p:cNvCxnSpPr>
              <a:stCxn id="15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0" name="Grupp 159"/>
          <p:cNvGrpSpPr/>
          <p:nvPr/>
        </p:nvGrpSpPr>
        <p:grpSpPr>
          <a:xfrm>
            <a:off x="4086652" y="4235222"/>
            <a:ext cx="263167" cy="215915"/>
            <a:chOff x="1259632" y="4509120"/>
            <a:chExt cx="425304" cy="347935"/>
          </a:xfrm>
        </p:grpSpPr>
        <p:sp>
          <p:nvSpPr>
            <p:cNvPr id="161" name="Rektangel 16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62" name="Rak 16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3" name="Rak 16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4" name="Rak 163"/>
            <p:cNvCxnSpPr>
              <a:stCxn id="16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5" name="Grupp 164"/>
          <p:cNvGrpSpPr/>
          <p:nvPr/>
        </p:nvGrpSpPr>
        <p:grpSpPr>
          <a:xfrm>
            <a:off x="3084001" y="5077081"/>
            <a:ext cx="263167" cy="215915"/>
            <a:chOff x="1259632" y="4509120"/>
            <a:chExt cx="425304" cy="347935"/>
          </a:xfrm>
        </p:grpSpPr>
        <p:sp>
          <p:nvSpPr>
            <p:cNvPr id="166" name="Rektangel 16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67" name="Rak 16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Rak 16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Rak 168"/>
            <p:cNvCxnSpPr>
              <a:stCxn id="16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0" name="Grupp 169"/>
          <p:cNvGrpSpPr/>
          <p:nvPr/>
        </p:nvGrpSpPr>
        <p:grpSpPr>
          <a:xfrm>
            <a:off x="3197799" y="4844135"/>
            <a:ext cx="263167" cy="215915"/>
            <a:chOff x="1259632" y="4509120"/>
            <a:chExt cx="425304" cy="347935"/>
          </a:xfrm>
        </p:grpSpPr>
        <p:sp>
          <p:nvSpPr>
            <p:cNvPr id="171" name="Rektangel 17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72" name="Rak 17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Rak 17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Rak 173"/>
            <p:cNvCxnSpPr>
              <a:stCxn id="17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5" name="Grupp 174"/>
          <p:cNvGrpSpPr/>
          <p:nvPr/>
        </p:nvGrpSpPr>
        <p:grpSpPr>
          <a:xfrm>
            <a:off x="4193194" y="4427839"/>
            <a:ext cx="263167" cy="215915"/>
            <a:chOff x="1259632" y="4509120"/>
            <a:chExt cx="425304" cy="347935"/>
          </a:xfrm>
        </p:grpSpPr>
        <p:sp>
          <p:nvSpPr>
            <p:cNvPr id="176" name="Rektangel 17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77" name="Rak 17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Rak 17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Rak 178"/>
            <p:cNvCxnSpPr>
              <a:stCxn id="17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0" name="Grupp 179"/>
          <p:cNvGrpSpPr/>
          <p:nvPr/>
        </p:nvGrpSpPr>
        <p:grpSpPr>
          <a:xfrm>
            <a:off x="4067140" y="5046673"/>
            <a:ext cx="263167" cy="215915"/>
            <a:chOff x="1259632" y="4509120"/>
            <a:chExt cx="425304" cy="347935"/>
          </a:xfrm>
        </p:grpSpPr>
        <p:sp>
          <p:nvSpPr>
            <p:cNvPr id="181" name="Rektangel 18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82" name="Rak 18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Rak 18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Rak 183"/>
            <p:cNvCxnSpPr>
              <a:stCxn id="18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5" name="Grupp 184"/>
          <p:cNvGrpSpPr/>
          <p:nvPr/>
        </p:nvGrpSpPr>
        <p:grpSpPr>
          <a:xfrm>
            <a:off x="5716338" y="5441451"/>
            <a:ext cx="263167" cy="215915"/>
            <a:chOff x="1259632" y="4509120"/>
            <a:chExt cx="425304" cy="347935"/>
          </a:xfrm>
        </p:grpSpPr>
        <p:sp>
          <p:nvSpPr>
            <p:cNvPr id="186" name="Rektangel 18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87" name="Rak 18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Rak 18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Rak 188"/>
            <p:cNvCxnSpPr>
              <a:stCxn id="18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0" name="Grupp 189"/>
          <p:cNvGrpSpPr/>
          <p:nvPr/>
        </p:nvGrpSpPr>
        <p:grpSpPr>
          <a:xfrm>
            <a:off x="5971974" y="5455759"/>
            <a:ext cx="263167" cy="215915"/>
            <a:chOff x="1259632" y="4509120"/>
            <a:chExt cx="425304" cy="347935"/>
          </a:xfrm>
        </p:grpSpPr>
        <p:sp>
          <p:nvSpPr>
            <p:cNvPr id="191" name="Rektangel 19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92" name="Rak 19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Rak 19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Rak 193"/>
            <p:cNvCxnSpPr>
              <a:stCxn id="19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5" name="Grupp 194"/>
          <p:cNvGrpSpPr/>
          <p:nvPr/>
        </p:nvGrpSpPr>
        <p:grpSpPr>
          <a:xfrm>
            <a:off x="6291993" y="4870550"/>
            <a:ext cx="263167" cy="215915"/>
            <a:chOff x="1259632" y="4509120"/>
            <a:chExt cx="425304" cy="347935"/>
          </a:xfrm>
        </p:grpSpPr>
        <p:sp>
          <p:nvSpPr>
            <p:cNvPr id="196" name="Rektangel 19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97" name="Rak 19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8" name="Rak 19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" name="Rak 198"/>
            <p:cNvCxnSpPr>
              <a:stCxn id="19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0" name="Grupp 199"/>
          <p:cNvGrpSpPr/>
          <p:nvPr/>
        </p:nvGrpSpPr>
        <p:grpSpPr>
          <a:xfrm>
            <a:off x="6857487" y="4653444"/>
            <a:ext cx="263167" cy="215915"/>
            <a:chOff x="1259632" y="4509120"/>
            <a:chExt cx="425304" cy="347935"/>
          </a:xfrm>
        </p:grpSpPr>
        <p:sp>
          <p:nvSpPr>
            <p:cNvPr id="201" name="Rektangel 20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02" name="Rak 20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" name="Rak 20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Rak 203"/>
            <p:cNvCxnSpPr>
              <a:stCxn id="20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5" name="Grupp 204"/>
          <p:cNvGrpSpPr/>
          <p:nvPr/>
        </p:nvGrpSpPr>
        <p:grpSpPr>
          <a:xfrm>
            <a:off x="6042492" y="5472408"/>
            <a:ext cx="263167" cy="215915"/>
            <a:chOff x="1259632" y="4509120"/>
            <a:chExt cx="425304" cy="347935"/>
          </a:xfrm>
        </p:grpSpPr>
        <p:sp>
          <p:nvSpPr>
            <p:cNvPr id="206" name="Rektangel 20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07" name="Rak 20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8" name="Rak 20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Rak 208"/>
            <p:cNvCxnSpPr>
              <a:stCxn id="20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0" name="Grupp 209"/>
          <p:cNvGrpSpPr/>
          <p:nvPr/>
        </p:nvGrpSpPr>
        <p:grpSpPr>
          <a:xfrm>
            <a:off x="6118715" y="2377460"/>
            <a:ext cx="263167" cy="215915"/>
            <a:chOff x="1259632" y="4509120"/>
            <a:chExt cx="425304" cy="347935"/>
          </a:xfrm>
        </p:grpSpPr>
        <p:sp>
          <p:nvSpPr>
            <p:cNvPr id="211" name="Rektangel 21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12" name="Rak 21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Rak 21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Rak 213"/>
            <p:cNvCxnSpPr>
              <a:stCxn id="21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5" name="Grupp 214"/>
          <p:cNvGrpSpPr/>
          <p:nvPr/>
        </p:nvGrpSpPr>
        <p:grpSpPr>
          <a:xfrm>
            <a:off x="1076024" y="4898339"/>
            <a:ext cx="263167" cy="215915"/>
            <a:chOff x="1259632" y="4509120"/>
            <a:chExt cx="425304" cy="347935"/>
          </a:xfrm>
        </p:grpSpPr>
        <p:sp>
          <p:nvSpPr>
            <p:cNvPr id="216" name="Rektangel 21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17" name="Rak 21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Rak 21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Rak 218"/>
            <p:cNvCxnSpPr>
              <a:stCxn id="21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0" name="Grupp 219"/>
          <p:cNvGrpSpPr/>
          <p:nvPr/>
        </p:nvGrpSpPr>
        <p:grpSpPr>
          <a:xfrm>
            <a:off x="1095757" y="4975800"/>
            <a:ext cx="263167" cy="215915"/>
            <a:chOff x="1259632" y="4509120"/>
            <a:chExt cx="425304" cy="347935"/>
          </a:xfrm>
        </p:grpSpPr>
        <p:sp>
          <p:nvSpPr>
            <p:cNvPr id="221" name="Rektangel 22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22" name="Rak 22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Rak 22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Rak 223"/>
            <p:cNvCxnSpPr>
              <a:stCxn id="22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5" name="Grupp 224"/>
          <p:cNvGrpSpPr/>
          <p:nvPr/>
        </p:nvGrpSpPr>
        <p:grpSpPr>
          <a:xfrm>
            <a:off x="1195919" y="4935512"/>
            <a:ext cx="263167" cy="215915"/>
            <a:chOff x="1259632" y="4509120"/>
            <a:chExt cx="425304" cy="347935"/>
          </a:xfrm>
        </p:grpSpPr>
        <p:sp>
          <p:nvSpPr>
            <p:cNvPr id="226" name="Rektangel 22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27" name="Rak 22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Rak 22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Rak 228"/>
            <p:cNvCxnSpPr>
              <a:stCxn id="22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0" name="Grupp 229"/>
          <p:cNvGrpSpPr/>
          <p:nvPr/>
        </p:nvGrpSpPr>
        <p:grpSpPr>
          <a:xfrm>
            <a:off x="3228387" y="4799765"/>
            <a:ext cx="263167" cy="215915"/>
            <a:chOff x="1259632" y="4509120"/>
            <a:chExt cx="425304" cy="347935"/>
          </a:xfrm>
        </p:grpSpPr>
        <p:sp>
          <p:nvSpPr>
            <p:cNvPr id="231" name="Rektangel 23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32" name="Rak 23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3" name="Rak 23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4" name="Rak 233"/>
            <p:cNvCxnSpPr>
              <a:stCxn id="23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5" name="Grupp 234"/>
          <p:cNvGrpSpPr/>
          <p:nvPr/>
        </p:nvGrpSpPr>
        <p:grpSpPr>
          <a:xfrm>
            <a:off x="1161378" y="4881308"/>
            <a:ext cx="263167" cy="215915"/>
            <a:chOff x="1259632" y="4509120"/>
            <a:chExt cx="425304" cy="347935"/>
          </a:xfrm>
        </p:grpSpPr>
        <p:sp>
          <p:nvSpPr>
            <p:cNvPr id="236" name="Rektangel 23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37" name="Rak 23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Rak 23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Rak 238"/>
            <p:cNvCxnSpPr>
              <a:stCxn id="23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0" name="Grupp 239"/>
          <p:cNvGrpSpPr/>
          <p:nvPr/>
        </p:nvGrpSpPr>
        <p:grpSpPr>
          <a:xfrm>
            <a:off x="5004048" y="4225926"/>
            <a:ext cx="263167" cy="227795"/>
            <a:chOff x="3470177" y="2637898"/>
            <a:chExt cx="263167" cy="227795"/>
          </a:xfrm>
        </p:grpSpPr>
        <p:grpSp>
          <p:nvGrpSpPr>
            <p:cNvPr id="241" name="Grupp 240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43" name="Rektangel 242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44" name="Ellips 243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42" name="textruta 241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45" name="Grupp 244"/>
          <p:cNvGrpSpPr/>
          <p:nvPr/>
        </p:nvGrpSpPr>
        <p:grpSpPr>
          <a:xfrm>
            <a:off x="6546275" y="4066356"/>
            <a:ext cx="263167" cy="227795"/>
            <a:chOff x="3470177" y="2637898"/>
            <a:chExt cx="263167" cy="227795"/>
          </a:xfrm>
        </p:grpSpPr>
        <p:grpSp>
          <p:nvGrpSpPr>
            <p:cNvPr id="246" name="Grupp 245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48" name="Rektangel 247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49" name="Ellips 248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47" name="textruta 246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50" name="Grupp 249"/>
          <p:cNvGrpSpPr/>
          <p:nvPr/>
        </p:nvGrpSpPr>
        <p:grpSpPr>
          <a:xfrm>
            <a:off x="6069693" y="3204490"/>
            <a:ext cx="263167" cy="227795"/>
            <a:chOff x="3470177" y="2637898"/>
            <a:chExt cx="263167" cy="227795"/>
          </a:xfrm>
        </p:grpSpPr>
        <p:grpSp>
          <p:nvGrpSpPr>
            <p:cNvPr id="251" name="Grupp 250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53" name="Rektangel 252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54" name="Ellips 253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52" name="textruta 251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55" name="Grupp 254"/>
          <p:cNvGrpSpPr/>
          <p:nvPr/>
        </p:nvGrpSpPr>
        <p:grpSpPr>
          <a:xfrm>
            <a:off x="5808999" y="3204490"/>
            <a:ext cx="263167" cy="227795"/>
            <a:chOff x="3470177" y="2637898"/>
            <a:chExt cx="263167" cy="227795"/>
          </a:xfrm>
        </p:grpSpPr>
        <p:grpSp>
          <p:nvGrpSpPr>
            <p:cNvPr id="256" name="Grupp 255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58" name="Rektangel 257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59" name="Ellips 258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57" name="textruta 256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60" name="Grupp 259"/>
          <p:cNvGrpSpPr/>
          <p:nvPr/>
        </p:nvGrpSpPr>
        <p:grpSpPr>
          <a:xfrm>
            <a:off x="5817694" y="4029119"/>
            <a:ext cx="263167" cy="227795"/>
            <a:chOff x="3470177" y="2637898"/>
            <a:chExt cx="263167" cy="227795"/>
          </a:xfrm>
        </p:grpSpPr>
        <p:grpSp>
          <p:nvGrpSpPr>
            <p:cNvPr id="261" name="Grupp 260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63" name="Rektangel 262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64" name="Ellips 263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62" name="textruta 261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65" name="Grupp 264"/>
          <p:cNvGrpSpPr/>
          <p:nvPr/>
        </p:nvGrpSpPr>
        <p:grpSpPr>
          <a:xfrm>
            <a:off x="5700589" y="3446800"/>
            <a:ext cx="263167" cy="227795"/>
            <a:chOff x="3470177" y="2637898"/>
            <a:chExt cx="263167" cy="227795"/>
          </a:xfrm>
        </p:grpSpPr>
        <p:grpSp>
          <p:nvGrpSpPr>
            <p:cNvPr id="266" name="Grupp 265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68" name="Rektangel 267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69" name="Ellips 268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67" name="textruta 266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70" name="Grupp 269"/>
          <p:cNvGrpSpPr/>
          <p:nvPr/>
        </p:nvGrpSpPr>
        <p:grpSpPr>
          <a:xfrm>
            <a:off x="5583442" y="3644538"/>
            <a:ext cx="263167" cy="227795"/>
            <a:chOff x="3470177" y="2637898"/>
            <a:chExt cx="263167" cy="227795"/>
          </a:xfrm>
        </p:grpSpPr>
        <p:grpSp>
          <p:nvGrpSpPr>
            <p:cNvPr id="271" name="Grupp 270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73" name="Rektangel 272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74" name="Ellips 273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72" name="textruta 271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75" name="Grupp 274"/>
          <p:cNvGrpSpPr/>
          <p:nvPr/>
        </p:nvGrpSpPr>
        <p:grpSpPr>
          <a:xfrm>
            <a:off x="6428402" y="3844086"/>
            <a:ext cx="263167" cy="227795"/>
            <a:chOff x="3470177" y="2637898"/>
            <a:chExt cx="263167" cy="227795"/>
          </a:xfrm>
        </p:grpSpPr>
        <p:grpSp>
          <p:nvGrpSpPr>
            <p:cNvPr id="276" name="Grupp 275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78" name="Rektangel 277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79" name="Ellips 278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77" name="textruta 276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80" name="Grupp 279"/>
          <p:cNvGrpSpPr/>
          <p:nvPr/>
        </p:nvGrpSpPr>
        <p:grpSpPr>
          <a:xfrm>
            <a:off x="6508122" y="2945247"/>
            <a:ext cx="263167" cy="227795"/>
            <a:chOff x="3470177" y="2637898"/>
            <a:chExt cx="263167" cy="227795"/>
          </a:xfrm>
        </p:grpSpPr>
        <p:grpSp>
          <p:nvGrpSpPr>
            <p:cNvPr id="281" name="Grupp 280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83" name="Rektangel 282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84" name="Ellips 283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82" name="textruta 281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85" name="Grupp 284"/>
          <p:cNvGrpSpPr/>
          <p:nvPr/>
        </p:nvGrpSpPr>
        <p:grpSpPr>
          <a:xfrm>
            <a:off x="5418658" y="2992631"/>
            <a:ext cx="263167" cy="227795"/>
            <a:chOff x="3470177" y="2637898"/>
            <a:chExt cx="263167" cy="227795"/>
          </a:xfrm>
        </p:grpSpPr>
        <p:grpSp>
          <p:nvGrpSpPr>
            <p:cNvPr id="286" name="Grupp 285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88" name="Rektangel 287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89" name="Ellips 288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87" name="textruta 286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90" name="Grupp 289"/>
          <p:cNvGrpSpPr/>
          <p:nvPr/>
        </p:nvGrpSpPr>
        <p:grpSpPr>
          <a:xfrm>
            <a:off x="6753532" y="3662457"/>
            <a:ext cx="263167" cy="227795"/>
            <a:chOff x="3470177" y="2637898"/>
            <a:chExt cx="263167" cy="227795"/>
          </a:xfrm>
        </p:grpSpPr>
        <p:grpSp>
          <p:nvGrpSpPr>
            <p:cNvPr id="291" name="Grupp 290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93" name="Rektangel 292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94" name="Ellips 293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92" name="textruta 291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95" name="Grupp 294"/>
          <p:cNvGrpSpPr/>
          <p:nvPr/>
        </p:nvGrpSpPr>
        <p:grpSpPr>
          <a:xfrm>
            <a:off x="5011692" y="2598015"/>
            <a:ext cx="263167" cy="227795"/>
            <a:chOff x="3470177" y="2637898"/>
            <a:chExt cx="263167" cy="227795"/>
          </a:xfrm>
        </p:grpSpPr>
        <p:grpSp>
          <p:nvGrpSpPr>
            <p:cNvPr id="296" name="Grupp 295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98" name="Rektangel 297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99" name="Ellips 298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97" name="textruta 296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300" name="Grupp 299"/>
          <p:cNvGrpSpPr/>
          <p:nvPr/>
        </p:nvGrpSpPr>
        <p:grpSpPr>
          <a:xfrm>
            <a:off x="5170238" y="2988049"/>
            <a:ext cx="263167" cy="227795"/>
            <a:chOff x="3470177" y="2637898"/>
            <a:chExt cx="263167" cy="227795"/>
          </a:xfrm>
        </p:grpSpPr>
        <p:grpSp>
          <p:nvGrpSpPr>
            <p:cNvPr id="301" name="Grupp 300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303" name="Rektangel 302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304" name="Ellips 303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302" name="textruta 301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305" name="Grupp 304"/>
          <p:cNvGrpSpPr/>
          <p:nvPr/>
        </p:nvGrpSpPr>
        <p:grpSpPr>
          <a:xfrm>
            <a:off x="4463186" y="2751463"/>
            <a:ext cx="263167" cy="215915"/>
            <a:chOff x="1259632" y="4509120"/>
            <a:chExt cx="425304" cy="347935"/>
          </a:xfrm>
        </p:grpSpPr>
        <p:sp>
          <p:nvSpPr>
            <p:cNvPr id="306" name="Rektangel 30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07" name="Rak 30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8" name="Rak 30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9" name="Rak 308"/>
            <p:cNvCxnSpPr>
              <a:stCxn id="30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0" name="Grupp 309"/>
          <p:cNvGrpSpPr/>
          <p:nvPr/>
        </p:nvGrpSpPr>
        <p:grpSpPr>
          <a:xfrm>
            <a:off x="5480514" y="2186447"/>
            <a:ext cx="263167" cy="215915"/>
            <a:chOff x="1259632" y="4509120"/>
            <a:chExt cx="425304" cy="347935"/>
          </a:xfrm>
        </p:grpSpPr>
        <p:sp>
          <p:nvSpPr>
            <p:cNvPr id="311" name="Rektangel 31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12" name="Rak 31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3" name="Rak 31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4" name="Rak 313"/>
            <p:cNvCxnSpPr>
              <a:stCxn id="31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5" name="Grupp 314"/>
          <p:cNvGrpSpPr/>
          <p:nvPr/>
        </p:nvGrpSpPr>
        <p:grpSpPr>
          <a:xfrm>
            <a:off x="5248922" y="2193386"/>
            <a:ext cx="263167" cy="215915"/>
            <a:chOff x="1259632" y="4509120"/>
            <a:chExt cx="425304" cy="347935"/>
          </a:xfrm>
        </p:grpSpPr>
        <p:sp>
          <p:nvSpPr>
            <p:cNvPr id="316" name="Rektangel 31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17" name="Rak 31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8" name="Rak 31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9" name="Rak 318"/>
            <p:cNvCxnSpPr>
              <a:stCxn id="31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20" name="Grupp 319"/>
          <p:cNvGrpSpPr/>
          <p:nvPr/>
        </p:nvGrpSpPr>
        <p:grpSpPr>
          <a:xfrm>
            <a:off x="5221599" y="2189618"/>
            <a:ext cx="263167" cy="215915"/>
            <a:chOff x="1259632" y="4509120"/>
            <a:chExt cx="425304" cy="347935"/>
          </a:xfrm>
        </p:grpSpPr>
        <p:sp>
          <p:nvSpPr>
            <p:cNvPr id="321" name="Rektangel 32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22" name="Rak 32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3" name="Rak 32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4" name="Rak 323"/>
            <p:cNvCxnSpPr>
              <a:stCxn id="32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25" name="Grupp 324"/>
          <p:cNvGrpSpPr/>
          <p:nvPr/>
        </p:nvGrpSpPr>
        <p:grpSpPr>
          <a:xfrm>
            <a:off x="6316340" y="2399790"/>
            <a:ext cx="263167" cy="215915"/>
            <a:chOff x="1259632" y="4509120"/>
            <a:chExt cx="425304" cy="347935"/>
          </a:xfrm>
        </p:grpSpPr>
        <p:sp>
          <p:nvSpPr>
            <p:cNvPr id="326" name="Rektangel 32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27" name="Rak 32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8" name="Rak 32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9" name="Rak 328"/>
            <p:cNvCxnSpPr>
              <a:stCxn id="32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30" name="Grupp 329"/>
          <p:cNvGrpSpPr/>
          <p:nvPr/>
        </p:nvGrpSpPr>
        <p:grpSpPr>
          <a:xfrm>
            <a:off x="5944992" y="2193386"/>
            <a:ext cx="263167" cy="215915"/>
            <a:chOff x="1259632" y="4509120"/>
            <a:chExt cx="425304" cy="347935"/>
          </a:xfrm>
        </p:grpSpPr>
        <p:sp>
          <p:nvSpPr>
            <p:cNvPr id="331" name="Rektangel 33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32" name="Rak 33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3" name="Rak 33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4" name="Rak 333"/>
            <p:cNvCxnSpPr>
              <a:stCxn id="33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35" name="Grupp 334"/>
          <p:cNvGrpSpPr/>
          <p:nvPr/>
        </p:nvGrpSpPr>
        <p:grpSpPr>
          <a:xfrm>
            <a:off x="7139746" y="2607156"/>
            <a:ext cx="263167" cy="215915"/>
            <a:chOff x="1259632" y="4509120"/>
            <a:chExt cx="425304" cy="347935"/>
          </a:xfrm>
        </p:grpSpPr>
        <p:sp>
          <p:nvSpPr>
            <p:cNvPr id="336" name="Rektangel 33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37" name="Rak 33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8" name="Rak 33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9" name="Rak 338"/>
            <p:cNvCxnSpPr>
              <a:stCxn id="33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0" name="Grupp 339"/>
          <p:cNvGrpSpPr/>
          <p:nvPr/>
        </p:nvGrpSpPr>
        <p:grpSpPr>
          <a:xfrm>
            <a:off x="7268916" y="2384858"/>
            <a:ext cx="263167" cy="215915"/>
            <a:chOff x="1259632" y="4509120"/>
            <a:chExt cx="425304" cy="347935"/>
          </a:xfrm>
        </p:grpSpPr>
        <p:sp>
          <p:nvSpPr>
            <p:cNvPr id="341" name="Rektangel 34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42" name="Rak 34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3" name="Rak 34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4" name="Rak 343"/>
            <p:cNvCxnSpPr>
              <a:stCxn id="34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5" name="Grupp 344"/>
          <p:cNvGrpSpPr/>
          <p:nvPr/>
        </p:nvGrpSpPr>
        <p:grpSpPr>
          <a:xfrm>
            <a:off x="6372712" y="2355702"/>
            <a:ext cx="263167" cy="215915"/>
            <a:chOff x="1259632" y="4509120"/>
            <a:chExt cx="425304" cy="347935"/>
          </a:xfrm>
        </p:grpSpPr>
        <p:sp>
          <p:nvSpPr>
            <p:cNvPr id="346" name="Rektangel 34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47" name="Rak 34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8" name="Rak 34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9" name="Rak 348"/>
            <p:cNvCxnSpPr>
              <a:stCxn id="34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0" name="Grupp 349"/>
          <p:cNvGrpSpPr/>
          <p:nvPr/>
        </p:nvGrpSpPr>
        <p:grpSpPr>
          <a:xfrm>
            <a:off x="7492750" y="3215844"/>
            <a:ext cx="263167" cy="215915"/>
            <a:chOff x="1259632" y="4509120"/>
            <a:chExt cx="425304" cy="347935"/>
          </a:xfrm>
        </p:grpSpPr>
        <p:sp>
          <p:nvSpPr>
            <p:cNvPr id="351" name="Rektangel 35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52" name="Rak 35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3" name="Rak 35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4" name="Rak 353"/>
            <p:cNvCxnSpPr>
              <a:stCxn id="35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5" name="Grupp 354"/>
          <p:cNvGrpSpPr/>
          <p:nvPr/>
        </p:nvGrpSpPr>
        <p:grpSpPr>
          <a:xfrm>
            <a:off x="6977522" y="2399790"/>
            <a:ext cx="263167" cy="215915"/>
            <a:chOff x="1259632" y="4509120"/>
            <a:chExt cx="425304" cy="347935"/>
          </a:xfrm>
        </p:grpSpPr>
        <p:sp>
          <p:nvSpPr>
            <p:cNvPr id="356" name="Rektangel 35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57" name="Rak 35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8" name="Rak 35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9" name="Rak 358"/>
            <p:cNvCxnSpPr>
              <a:stCxn id="35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60" name="Grupp 359"/>
          <p:cNvGrpSpPr/>
          <p:nvPr/>
        </p:nvGrpSpPr>
        <p:grpSpPr>
          <a:xfrm>
            <a:off x="6876579" y="2609801"/>
            <a:ext cx="263167" cy="215915"/>
            <a:chOff x="1259632" y="4509120"/>
            <a:chExt cx="425304" cy="347935"/>
          </a:xfrm>
        </p:grpSpPr>
        <p:sp>
          <p:nvSpPr>
            <p:cNvPr id="361" name="Rektangel 36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62" name="Rak 36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3" name="Rak 36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4" name="Rak 363"/>
            <p:cNvCxnSpPr>
              <a:stCxn id="36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65" name="Grupp 364"/>
          <p:cNvGrpSpPr/>
          <p:nvPr/>
        </p:nvGrpSpPr>
        <p:grpSpPr>
          <a:xfrm>
            <a:off x="991241" y="4849344"/>
            <a:ext cx="263167" cy="215915"/>
            <a:chOff x="1259632" y="4509120"/>
            <a:chExt cx="425304" cy="347935"/>
          </a:xfrm>
        </p:grpSpPr>
        <p:sp>
          <p:nvSpPr>
            <p:cNvPr id="366" name="Rektangel 36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67" name="Rak 36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8" name="Rak 36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9" name="Rak 368"/>
            <p:cNvCxnSpPr>
              <a:stCxn id="36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70" name="Grupp 369"/>
          <p:cNvGrpSpPr/>
          <p:nvPr/>
        </p:nvGrpSpPr>
        <p:grpSpPr>
          <a:xfrm>
            <a:off x="4951714" y="2208204"/>
            <a:ext cx="263167" cy="215915"/>
            <a:chOff x="1259632" y="4509120"/>
            <a:chExt cx="425304" cy="347935"/>
          </a:xfrm>
        </p:grpSpPr>
        <p:sp>
          <p:nvSpPr>
            <p:cNvPr id="371" name="Rektangel 37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72" name="Rak 37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3" name="Rak 37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4" name="Rak 373"/>
            <p:cNvCxnSpPr>
              <a:stCxn id="37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75" name="Grupp 374"/>
          <p:cNvGrpSpPr/>
          <p:nvPr/>
        </p:nvGrpSpPr>
        <p:grpSpPr>
          <a:xfrm>
            <a:off x="4514686" y="2585369"/>
            <a:ext cx="263167" cy="215915"/>
            <a:chOff x="1259632" y="4509120"/>
            <a:chExt cx="425304" cy="347935"/>
          </a:xfrm>
        </p:grpSpPr>
        <p:sp>
          <p:nvSpPr>
            <p:cNvPr id="376" name="Rektangel 37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77" name="Rak 37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8" name="Rak 37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9" name="Rak 378"/>
            <p:cNvCxnSpPr>
              <a:stCxn id="37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0" name="Grupp 379"/>
          <p:cNvGrpSpPr/>
          <p:nvPr/>
        </p:nvGrpSpPr>
        <p:grpSpPr>
          <a:xfrm>
            <a:off x="1051653" y="4943221"/>
            <a:ext cx="263167" cy="215915"/>
            <a:chOff x="1259632" y="4509120"/>
            <a:chExt cx="425304" cy="347935"/>
          </a:xfrm>
        </p:grpSpPr>
        <p:sp>
          <p:nvSpPr>
            <p:cNvPr id="381" name="Rektangel 38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82" name="Rak 38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3" name="Rak 38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4" name="Rak 383"/>
            <p:cNvCxnSpPr>
              <a:stCxn id="38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5" name="Grupp 384"/>
          <p:cNvGrpSpPr/>
          <p:nvPr/>
        </p:nvGrpSpPr>
        <p:grpSpPr>
          <a:xfrm>
            <a:off x="4537546" y="2571529"/>
            <a:ext cx="263167" cy="215915"/>
            <a:chOff x="1259632" y="4509120"/>
            <a:chExt cx="425304" cy="347935"/>
          </a:xfrm>
        </p:grpSpPr>
        <p:sp>
          <p:nvSpPr>
            <p:cNvPr id="386" name="Rektangel 38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87" name="Rak 38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8" name="Rak 38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9" name="Rak 388"/>
            <p:cNvCxnSpPr>
              <a:stCxn id="38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90" name="Grupp 389"/>
          <p:cNvGrpSpPr/>
          <p:nvPr/>
        </p:nvGrpSpPr>
        <p:grpSpPr>
          <a:xfrm>
            <a:off x="5051696" y="2559517"/>
            <a:ext cx="263167" cy="215915"/>
            <a:chOff x="1259632" y="4509120"/>
            <a:chExt cx="425304" cy="347935"/>
          </a:xfrm>
        </p:grpSpPr>
        <p:sp>
          <p:nvSpPr>
            <p:cNvPr id="391" name="Rektangel 39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92" name="Rak 39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3" name="Rak 39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4" name="Rak 393"/>
            <p:cNvCxnSpPr>
              <a:stCxn id="39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95" name="Grupp 394"/>
          <p:cNvGrpSpPr/>
          <p:nvPr/>
        </p:nvGrpSpPr>
        <p:grpSpPr>
          <a:xfrm>
            <a:off x="5715025" y="5399840"/>
            <a:ext cx="263167" cy="215915"/>
            <a:chOff x="1259632" y="4509120"/>
            <a:chExt cx="425304" cy="347935"/>
          </a:xfrm>
        </p:grpSpPr>
        <p:sp>
          <p:nvSpPr>
            <p:cNvPr id="396" name="Rektangel 39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97" name="Rak 39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8" name="Rak 39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9" name="Rak 398"/>
            <p:cNvCxnSpPr>
              <a:stCxn id="39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00" name="Grupp 399"/>
          <p:cNvGrpSpPr/>
          <p:nvPr/>
        </p:nvGrpSpPr>
        <p:grpSpPr>
          <a:xfrm>
            <a:off x="1807676" y="4907723"/>
            <a:ext cx="263167" cy="215915"/>
            <a:chOff x="1259632" y="4509120"/>
            <a:chExt cx="425304" cy="347935"/>
          </a:xfrm>
        </p:grpSpPr>
        <p:sp>
          <p:nvSpPr>
            <p:cNvPr id="401" name="Rektangel 40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02" name="Rak 40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3" name="Rak 40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4" name="Rak 403"/>
            <p:cNvCxnSpPr>
              <a:stCxn id="40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05" name="Grupp 404"/>
          <p:cNvGrpSpPr/>
          <p:nvPr/>
        </p:nvGrpSpPr>
        <p:grpSpPr>
          <a:xfrm>
            <a:off x="8497713" y="2407909"/>
            <a:ext cx="263167" cy="215915"/>
            <a:chOff x="1259632" y="4509120"/>
            <a:chExt cx="425304" cy="347935"/>
          </a:xfrm>
        </p:grpSpPr>
        <p:sp>
          <p:nvSpPr>
            <p:cNvPr id="406" name="Rektangel 40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07" name="Rak 40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8" name="Rak 40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9" name="Rak 408"/>
            <p:cNvCxnSpPr>
              <a:stCxn id="40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10" name="Grupp 409"/>
          <p:cNvGrpSpPr/>
          <p:nvPr/>
        </p:nvGrpSpPr>
        <p:grpSpPr>
          <a:xfrm>
            <a:off x="7020653" y="2343602"/>
            <a:ext cx="263167" cy="215915"/>
            <a:chOff x="1259632" y="4509120"/>
            <a:chExt cx="425304" cy="347935"/>
          </a:xfrm>
        </p:grpSpPr>
        <p:sp>
          <p:nvSpPr>
            <p:cNvPr id="411" name="Rektangel 41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12" name="Rak 41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3" name="Rak 41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4" name="Rak 413"/>
            <p:cNvCxnSpPr>
              <a:stCxn id="41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15" name="Grupp 414"/>
          <p:cNvGrpSpPr/>
          <p:nvPr/>
        </p:nvGrpSpPr>
        <p:grpSpPr>
          <a:xfrm>
            <a:off x="7335225" y="2366874"/>
            <a:ext cx="263167" cy="215915"/>
            <a:chOff x="1259632" y="4509120"/>
            <a:chExt cx="425304" cy="347935"/>
          </a:xfrm>
        </p:grpSpPr>
        <p:sp>
          <p:nvSpPr>
            <p:cNvPr id="416" name="Rektangel 41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17" name="Rak 41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8" name="Rak 41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9" name="Rak 418"/>
            <p:cNvCxnSpPr>
              <a:stCxn id="41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20" name="Grupp 419"/>
          <p:cNvGrpSpPr/>
          <p:nvPr/>
        </p:nvGrpSpPr>
        <p:grpSpPr>
          <a:xfrm>
            <a:off x="5979505" y="2157362"/>
            <a:ext cx="263167" cy="215915"/>
            <a:chOff x="1259632" y="4509120"/>
            <a:chExt cx="425304" cy="347935"/>
          </a:xfrm>
        </p:grpSpPr>
        <p:sp>
          <p:nvSpPr>
            <p:cNvPr id="421" name="Rektangel 42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22" name="Rak 42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3" name="Rak 42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4" name="Rak 423"/>
            <p:cNvCxnSpPr>
              <a:stCxn id="42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25" name="Grupp 424"/>
          <p:cNvGrpSpPr/>
          <p:nvPr/>
        </p:nvGrpSpPr>
        <p:grpSpPr>
          <a:xfrm>
            <a:off x="7387170" y="3432285"/>
            <a:ext cx="263167" cy="231187"/>
            <a:chOff x="3821693" y="2436987"/>
            <a:chExt cx="263167" cy="231187"/>
          </a:xfrm>
        </p:grpSpPr>
        <p:grpSp>
          <p:nvGrpSpPr>
            <p:cNvPr id="426" name="Grupp 425"/>
            <p:cNvGrpSpPr/>
            <p:nvPr/>
          </p:nvGrpSpPr>
          <p:grpSpPr>
            <a:xfrm>
              <a:off x="3821693" y="2489433"/>
              <a:ext cx="263167" cy="178741"/>
              <a:chOff x="3821693" y="2489433"/>
              <a:chExt cx="263167" cy="178741"/>
            </a:xfrm>
          </p:grpSpPr>
          <p:sp>
            <p:nvSpPr>
              <p:cNvPr id="428" name="Rektangel 427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429" name="Ellips 428"/>
              <p:cNvSpPr/>
              <p:nvPr/>
            </p:nvSpPr>
            <p:spPr>
              <a:xfrm>
                <a:off x="3881886" y="2546719"/>
                <a:ext cx="146978" cy="67411"/>
              </a:xfrm>
              <a:prstGeom prst="ellips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427" name="textruta 426"/>
            <p:cNvSpPr txBox="1"/>
            <p:nvPr/>
          </p:nvSpPr>
          <p:spPr>
            <a:xfrm>
              <a:off x="3909893" y="2436987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430" name="Grupp 429"/>
          <p:cNvGrpSpPr/>
          <p:nvPr/>
        </p:nvGrpSpPr>
        <p:grpSpPr>
          <a:xfrm>
            <a:off x="8288239" y="2343602"/>
            <a:ext cx="263167" cy="231187"/>
            <a:chOff x="3821693" y="2436987"/>
            <a:chExt cx="263167" cy="231187"/>
          </a:xfrm>
        </p:grpSpPr>
        <p:grpSp>
          <p:nvGrpSpPr>
            <p:cNvPr id="431" name="Grupp 430"/>
            <p:cNvGrpSpPr/>
            <p:nvPr/>
          </p:nvGrpSpPr>
          <p:grpSpPr>
            <a:xfrm>
              <a:off x="3821693" y="2489433"/>
              <a:ext cx="263167" cy="178741"/>
              <a:chOff x="3821693" y="2489433"/>
              <a:chExt cx="263167" cy="178741"/>
            </a:xfrm>
          </p:grpSpPr>
          <p:sp>
            <p:nvSpPr>
              <p:cNvPr id="433" name="Rektangel 432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434" name="Ellips 433"/>
              <p:cNvSpPr/>
              <p:nvPr/>
            </p:nvSpPr>
            <p:spPr>
              <a:xfrm>
                <a:off x="3881886" y="2546719"/>
                <a:ext cx="146978" cy="67411"/>
              </a:xfrm>
              <a:prstGeom prst="ellips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432" name="textruta 431"/>
            <p:cNvSpPr txBox="1"/>
            <p:nvPr/>
          </p:nvSpPr>
          <p:spPr>
            <a:xfrm>
              <a:off x="3909893" y="2436987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435" name="Grupp 434"/>
          <p:cNvGrpSpPr/>
          <p:nvPr/>
        </p:nvGrpSpPr>
        <p:grpSpPr>
          <a:xfrm>
            <a:off x="4251519" y="4474702"/>
            <a:ext cx="263167" cy="215915"/>
            <a:chOff x="3851920" y="2162069"/>
            <a:chExt cx="263167" cy="215915"/>
          </a:xfrm>
        </p:grpSpPr>
        <p:grpSp>
          <p:nvGrpSpPr>
            <p:cNvPr id="436" name="Grupp 435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440" name="Rektangel 439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441" name="Rak 440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2" name="Rak 441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3" name="Rak 442"/>
              <p:cNvCxnSpPr>
                <a:stCxn id="440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37" name="Grupp 436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438" name="Båge 437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439" name="Båge 438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444" name="Grupp 443"/>
          <p:cNvGrpSpPr/>
          <p:nvPr/>
        </p:nvGrpSpPr>
        <p:grpSpPr>
          <a:xfrm>
            <a:off x="5569005" y="2208204"/>
            <a:ext cx="263167" cy="215915"/>
            <a:chOff x="3851920" y="2162069"/>
            <a:chExt cx="263167" cy="215915"/>
          </a:xfrm>
        </p:grpSpPr>
        <p:grpSp>
          <p:nvGrpSpPr>
            <p:cNvPr id="445" name="Grupp 444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449" name="Rektangel 448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450" name="Rak 449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1" name="Rak 450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2" name="Rak 451"/>
              <p:cNvCxnSpPr>
                <a:stCxn id="449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46" name="Grupp 445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447" name="Båge 446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448" name="Båge 447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453" name="Grupp 452"/>
          <p:cNvGrpSpPr/>
          <p:nvPr/>
        </p:nvGrpSpPr>
        <p:grpSpPr>
          <a:xfrm>
            <a:off x="3138002" y="5076916"/>
            <a:ext cx="263167" cy="215915"/>
            <a:chOff x="3851920" y="2162069"/>
            <a:chExt cx="263167" cy="215915"/>
          </a:xfrm>
        </p:grpSpPr>
        <p:grpSp>
          <p:nvGrpSpPr>
            <p:cNvPr id="454" name="Grupp 453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458" name="Rektangel 457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459" name="Rak 458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0" name="Rak 459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1" name="Rak 460"/>
              <p:cNvCxnSpPr>
                <a:stCxn id="458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55" name="Grupp 454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456" name="Båge 455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457" name="Båge 456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462" name="Grupp 461"/>
          <p:cNvGrpSpPr/>
          <p:nvPr/>
        </p:nvGrpSpPr>
        <p:grpSpPr>
          <a:xfrm>
            <a:off x="6201276" y="4692603"/>
            <a:ext cx="263167" cy="215915"/>
            <a:chOff x="3851920" y="2162069"/>
            <a:chExt cx="263167" cy="215915"/>
          </a:xfrm>
        </p:grpSpPr>
        <p:grpSp>
          <p:nvGrpSpPr>
            <p:cNvPr id="463" name="Grupp 462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467" name="Rektangel 466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468" name="Rak 467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9" name="Rak 468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0" name="Rak 469"/>
              <p:cNvCxnSpPr>
                <a:stCxn id="467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64" name="Grupp 463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465" name="Båge 464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466" name="Båge 465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471" name="Grupp 470"/>
          <p:cNvGrpSpPr/>
          <p:nvPr/>
        </p:nvGrpSpPr>
        <p:grpSpPr>
          <a:xfrm>
            <a:off x="7120654" y="3834210"/>
            <a:ext cx="263167" cy="215915"/>
            <a:chOff x="3851920" y="2162069"/>
            <a:chExt cx="263167" cy="215915"/>
          </a:xfrm>
        </p:grpSpPr>
        <p:grpSp>
          <p:nvGrpSpPr>
            <p:cNvPr id="472" name="Grupp 471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476" name="Rektangel 475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477" name="Rak 476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8" name="Rak 477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9" name="Rak 478"/>
              <p:cNvCxnSpPr>
                <a:stCxn id="476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73" name="Grupp 472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474" name="Båge 473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475" name="Båge 474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480" name="Grupp 479"/>
          <p:cNvGrpSpPr/>
          <p:nvPr/>
        </p:nvGrpSpPr>
        <p:grpSpPr>
          <a:xfrm>
            <a:off x="6993377" y="4025215"/>
            <a:ext cx="263167" cy="215915"/>
            <a:chOff x="3851920" y="2162069"/>
            <a:chExt cx="263167" cy="215915"/>
          </a:xfrm>
        </p:grpSpPr>
        <p:grpSp>
          <p:nvGrpSpPr>
            <p:cNvPr id="481" name="Grupp 480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485" name="Rektangel 484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486" name="Rak 485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7" name="Rak 486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8" name="Rak 487"/>
              <p:cNvCxnSpPr>
                <a:stCxn id="485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82" name="Grupp 481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483" name="Båge 482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484" name="Båge 483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489" name="Grupp 488"/>
          <p:cNvGrpSpPr/>
          <p:nvPr/>
        </p:nvGrpSpPr>
        <p:grpSpPr>
          <a:xfrm>
            <a:off x="6444919" y="2607156"/>
            <a:ext cx="263167" cy="215915"/>
            <a:chOff x="3851920" y="2162069"/>
            <a:chExt cx="263167" cy="215915"/>
          </a:xfrm>
        </p:grpSpPr>
        <p:grpSp>
          <p:nvGrpSpPr>
            <p:cNvPr id="490" name="Grupp 489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494" name="Rektangel 493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495" name="Rak 494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6" name="Rak 495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7" name="Rak 496"/>
              <p:cNvCxnSpPr>
                <a:stCxn id="494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91" name="Grupp 490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492" name="Båge 491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493" name="Båge 492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498" name="Grupp 497"/>
          <p:cNvGrpSpPr/>
          <p:nvPr/>
        </p:nvGrpSpPr>
        <p:grpSpPr>
          <a:xfrm>
            <a:off x="6472608" y="2980151"/>
            <a:ext cx="263167" cy="215915"/>
            <a:chOff x="3851920" y="2162069"/>
            <a:chExt cx="263167" cy="215915"/>
          </a:xfrm>
        </p:grpSpPr>
        <p:grpSp>
          <p:nvGrpSpPr>
            <p:cNvPr id="499" name="Grupp 498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503" name="Rektangel 502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504" name="Rak 503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5" name="Rak 504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6" name="Rak 505"/>
              <p:cNvCxnSpPr>
                <a:stCxn id="503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00" name="Grupp 499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501" name="Båge 500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502" name="Båge 501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507" name="Grupp 506"/>
          <p:cNvGrpSpPr/>
          <p:nvPr/>
        </p:nvGrpSpPr>
        <p:grpSpPr>
          <a:xfrm>
            <a:off x="8188420" y="2446176"/>
            <a:ext cx="263167" cy="215915"/>
            <a:chOff x="1259632" y="4509120"/>
            <a:chExt cx="425304" cy="347935"/>
          </a:xfrm>
        </p:grpSpPr>
        <p:sp>
          <p:nvSpPr>
            <p:cNvPr id="508" name="Rektangel 50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09" name="Rak 50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0" name="Rak 50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1" name="Rak 510"/>
            <p:cNvCxnSpPr>
              <a:stCxn id="508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12" name="Grupp 511"/>
          <p:cNvGrpSpPr/>
          <p:nvPr/>
        </p:nvGrpSpPr>
        <p:grpSpPr>
          <a:xfrm>
            <a:off x="8569126" y="1926804"/>
            <a:ext cx="263167" cy="215915"/>
            <a:chOff x="1259632" y="4509120"/>
            <a:chExt cx="425304" cy="347935"/>
          </a:xfrm>
        </p:grpSpPr>
        <p:sp>
          <p:nvSpPr>
            <p:cNvPr id="513" name="Rektangel 51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14" name="Rak 51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5" name="Rak 51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6" name="Rak 515"/>
            <p:cNvCxnSpPr>
              <a:stCxn id="513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17" name="Grupp 516"/>
          <p:cNvGrpSpPr/>
          <p:nvPr/>
        </p:nvGrpSpPr>
        <p:grpSpPr>
          <a:xfrm>
            <a:off x="8084488" y="2186447"/>
            <a:ext cx="263167" cy="215915"/>
            <a:chOff x="1259632" y="4509120"/>
            <a:chExt cx="425304" cy="347935"/>
          </a:xfrm>
        </p:grpSpPr>
        <p:sp>
          <p:nvSpPr>
            <p:cNvPr id="518" name="Rektangel 51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19" name="Rak 51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0" name="Rak 51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1" name="Rak 520"/>
            <p:cNvCxnSpPr>
              <a:stCxn id="518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22" name="Grupp 521"/>
          <p:cNvGrpSpPr/>
          <p:nvPr/>
        </p:nvGrpSpPr>
        <p:grpSpPr>
          <a:xfrm>
            <a:off x="8114956" y="2165053"/>
            <a:ext cx="263167" cy="215915"/>
            <a:chOff x="1259632" y="4509120"/>
            <a:chExt cx="425304" cy="347935"/>
          </a:xfrm>
        </p:grpSpPr>
        <p:sp>
          <p:nvSpPr>
            <p:cNvPr id="523" name="Rektangel 52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24" name="Rak 52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5" name="Rak 52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6" name="Rak 525"/>
            <p:cNvCxnSpPr>
              <a:stCxn id="523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27" name="Grupp 526"/>
          <p:cNvGrpSpPr/>
          <p:nvPr/>
        </p:nvGrpSpPr>
        <p:grpSpPr>
          <a:xfrm>
            <a:off x="8216071" y="2406627"/>
            <a:ext cx="263167" cy="215915"/>
            <a:chOff x="1259632" y="4509120"/>
            <a:chExt cx="425304" cy="347935"/>
          </a:xfrm>
        </p:grpSpPr>
        <p:sp>
          <p:nvSpPr>
            <p:cNvPr id="528" name="Rektangel 52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29" name="Rak 52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0" name="Rak 52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1" name="Rak 530"/>
            <p:cNvCxnSpPr>
              <a:stCxn id="528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32" name="Grupp 531"/>
          <p:cNvGrpSpPr/>
          <p:nvPr/>
        </p:nvGrpSpPr>
        <p:grpSpPr>
          <a:xfrm>
            <a:off x="8525911" y="1974773"/>
            <a:ext cx="263167" cy="215915"/>
            <a:chOff x="1259632" y="4509120"/>
            <a:chExt cx="425304" cy="347935"/>
          </a:xfrm>
        </p:grpSpPr>
        <p:sp>
          <p:nvSpPr>
            <p:cNvPr id="533" name="Rektangel 53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34" name="Rak 53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5" name="Rak 53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6" name="Rak 535"/>
            <p:cNvCxnSpPr>
              <a:stCxn id="533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37" name="Grupp 536"/>
          <p:cNvGrpSpPr/>
          <p:nvPr/>
        </p:nvGrpSpPr>
        <p:grpSpPr>
          <a:xfrm>
            <a:off x="8188933" y="1956645"/>
            <a:ext cx="263167" cy="215915"/>
            <a:chOff x="1259632" y="4509120"/>
            <a:chExt cx="425304" cy="347935"/>
          </a:xfrm>
        </p:grpSpPr>
        <p:sp>
          <p:nvSpPr>
            <p:cNvPr id="538" name="Rektangel 53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39" name="Rak 53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0" name="Rak 53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1" name="Rak 540"/>
            <p:cNvCxnSpPr>
              <a:stCxn id="538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42" name="Grupp 541"/>
          <p:cNvGrpSpPr/>
          <p:nvPr/>
        </p:nvGrpSpPr>
        <p:grpSpPr>
          <a:xfrm>
            <a:off x="8582802" y="2434214"/>
            <a:ext cx="263167" cy="215915"/>
            <a:chOff x="1259632" y="4509120"/>
            <a:chExt cx="425304" cy="347935"/>
          </a:xfrm>
        </p:grpSpPr>
        <p:sp>
          <p:nvSpPr>
            <p:cNvPr id="543" name="Rektangel 54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44" name="Rak 54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5" name="Rak 54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6" name="Rak 545"/>
            <p:cNvCxnSpPr>
              <a:stCxn id="543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47" name="Grupp 546"/>
          <p:cNvGrpSpPr/>
          <p:nvPr/>
        </p:nvGrpSpPr>
        <p:grpSpPr>
          <a:xfrm>
            <a:off x="8625451" y="2201825"/>
            <a:ext cx="263167" cy="215915"/>
            <a:chOff x="1259632" y="4509120"/>
            <a:chExt cx="425304" cy="347935"/>
          </a:xfrm>
        </p:grpSpPr>
        <p:sp>
          <p:nvSpPr>
            <p:cNvPr id="548" name="Rektangel 54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49" name="Rak 54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0" name="Rak 54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1" name="Rak 550"/>
            <p:cNvCxnSpPr>
              <a:stCxn id="548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52" name="Grupp 551"/>
          <p:cNvGrpSpPr/>
          <p:nvPr/>
        </p:nvGrpSpPr>
        <p:grpSpPr>
          <a:xfrm>
            <a:off x="4726353" y="4241130"/>
            <a:ext cx="263167" cy="227795"/>
            <a:chOff x="3470177" y="2637898"/>
            <a:chExt cx="263167" cy="227795"/>
          </a:xfrm>
        </p:grpSpPr>
        <p:grpSp>
          <p:nvGrpSpPr>
            <p:cNvPr id="553" name="Grupp 552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555" name="Rektangel 554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556" name="Ellips 555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554" name="textruta 553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557" name="Grupp 556"/>
          <p:cNvGrpSpPr/>
          <p:nvPr/>
        </p:nvGrpSpPr>
        <p:grpSpPr>
          <a:xfrm>
            <a:off x="5569005" y="4039371"/>
            <a:ext cx="263167" cy="227795"/>
            <a:chOff x="3470177" y="2637898"/>
            <a:chExt cx="263167" cy="227795"/>
          </a:xfrm>
        </p:grpSpPr>
        <p:grpSp>
          <p:nvGrpSpPr>
            <p:cNvPr id="558" name="Grupp 557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560" name="Rektangel 559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561" name="Ellips 560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559" name="textruta 558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sp>
        <p:nvSpPr>
          <p:cNvPr id="577" name="Rektangel 576"/>
          <p:cNvSpPr/>
          <p:nvPr/>
        </p:nvSpPr>
        <p:spPr>
          <a:xfrm>
            <a:off x="0" y="18310"/>
            <a:ext cx="2986990" cy="147894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sv-SE" sz="1400" dirty="0" smtClean="0"/>
              <a:t>Situation </a:t>
            </a:r>
            <a:r>
              <a:rPr lang="sv-SE" sz="1400" dirty="0" err="1" smtClean="0"/>
              <a:t>after</a:t>
            </a:r>
            <a:r>
              <a:rPr lang="sv-SE" sz="1400" dirty="0" smtClean="0"/>
              <a:t> </a:t>
            </a:r>
            <a:r>
              <a:rPr lang="sv-SE" sz="1400" dirty="0" err="1" smtClean="0"/>
              <a:t>French</a:t>
            </a:r>
            <a:r>
              <a:rPr lang="sv-SE" sz="1400" dirty="0" smtClean="0"/>
              <a:t> </a:t>
            </a:r>
            <a:r>
              <a:rPr lang="sv-SE" sz="1400" dirty="0" err="1" smtClean="0"/>
              <a:t>moves</a:t>
            </a:r>
            <a:r>
              <a:rPr lang="sv-SE" sz="1400" dirty="0" smtClean="0"/>
              <a:t>.</a:t>
            </a:r>
            <a:endParaRPr lang="sv-SE" sz="1400" dirty="0" smtClean="0"/>
          </a:p>
        </p:txBody>
      </p:sp>
      <p:grpSp>
        <p:nvGrpSpPr>
          <p:cNvPr id="578" name="Grupp 577"/>
          <p:cNvGrpSpPr/>
          <p:nvPr/>
        </p:nvGrpSpPr>
        <p:grpSpPr>
          <a:xfrm>
            <a:off x="8244855" y="1901017"/>
            <a:ext cx="263167" cy="215915"/>
            <a:chOff x="3851920" y="2162069"/>
            <a:chExt cx="263167" cy="215915"/>
          </a:xfrm>
        </p:grpSpPr>
        <p:grpSp>
          <p:nvGrpSpPr>
            <p:cNvPr id="579" name="Grupp 578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583" name="Rektangel 582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584" name="Rak 583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5" name="Rak 584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6" name="Rak 585"/>
              <p:cNvCxnSpPr>
                <a:stCxn id="583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80" name="Grupp 579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581" name="Båge 580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582" name="Båge 581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587" name="Grupp 586"/>
          <p:cNvGrpSpPr/>
          <p:nvPr/>
        </p:nvGrpSpPr>
        <p:grpSpPr>
          <a:xfrm>
            <a:off x="8653170" y="2188929"/>
            <a:ext cx="263167" cy="215915"/>
            <a:chOff x="3851920" y="2162069"/>
            <a:chExt cx="263167" cy="215915"/>
          </a:xfrm>
        </p:grpSpPr>
        <p:grpSp>
          <p:nvGrpSpPr>
            <p:cNvPr id="588" name="Grupp 587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592" name="Rektangel 591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593" name="Rak 592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4" name="Rak 593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5" name="Rak 594"/>
              <p:cNvCxnSpPr>
                <a:stCxn id="592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89" name="Grupp 588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590" name="Båge 589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591" name="Båge 590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598" name="Grupp 597"/>
          <p:cNvGrpSpPr/>
          <p:nvPr/>
        </p:nvGrpSpPr>
        <p:grpSpPr>
          <a:xfrm>
            <a:off x="5051696" y="1805239"/>
            <a:ext cx="576063" cy="364306"/>
            <a:chOff x="1259632" y="4509120"/>
            <a:chExt cx="576063" cy="364306"/>
          </a:xfrm>
        </p:grpSpPr>
        <p:sp>
          <p:nvSpPr>
            <p:cNvPr id="599" name="Rektangel 59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(98)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00" name="Rak 59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1" name="Rak 60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02" name="textruta 601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604" name="Rak 603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5" name="Rak 604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06" name="Grupp 605"/>
          <p:cNvGrpSpPr/>
          <p:nvPr/>
        </p:nvGrpSpPr>
        <p:grpSpPr>
          <a:xfrm>
            <a:off x="5434233" y="1623086"/>
            <a:ext cx="576063" cy="364306"/>
            <a:chOff x="1259632" y="4509120"/>
            <a:chExt cx="576063" cy="364306"/>
          </a:xfrm>
        </p:grpSpPr>
        <p:sp>
          <p:nvSpPr>
            <p:cNvPr id="607" name="Rektangel 60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98-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08" name="Rak 60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9" name="Rak 60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10" name="textruta 609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611" name="Rak 610"/>
            <p:cNvCxnSpPr>
              <a:stCxn id="60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2" name="Rak 611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3" name="Rak 612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17" name="Grupp 616"/>
          <p:cNvGrpSpPr/>
          <p:nvPr/>
        </p:nvGrpSpPr>
        <p:grpSpPr>
          <a:xfrm>
            <a:off x="5677729" y="5470625"/>
            <a:ext cx="263167" cy="215915"/>
            <a:chOff x="3851920" y="2162069"/>
            <a:chExt cx="263167" cy="215915"/>
          </a:xfrm>
        </p:grpSpPr>
        <p:grpSp>
          <p:nvGrpSpPr>
            <p:cNvPr id="618" name="Grupp 617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622" name="Rektangel 621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623" name="Rak 622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4" name="Rak 623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5" name="Rak 624"/>
              <p:cNvCxnSpPr>
                <a:stCxn id="622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19" name="Grupp 618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620" name="Båge 619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621" name="Båge 620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626" name="Grupp 625"/>
          <p:cNvGrpSpPr/>
          <p:nvPr/>
        </p:nvGrpSpPr>
        <p:grpSpPr>
          <a:xfrm>
            <a:off x="3995658" y="5277734"/>
            <a:ext cx="263167" cy="215915"/>
            <a:chOff x="3851920" y="2162069"/>
            <a:chExt cx="263167" cy="215915"/>
          </a:xfrm>
        </p:grpSpPr>
        <p:grpSp>
          <p:nvGrpSpPr>
            <p:cNvPr id="627" name="Grupp 626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631" name="Rektangel 630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632" name="Rak 631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3" name="Rak 632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4" name="Rak 633"/>
              <p:cNvCxnSpPr>
                <a:stCxn id="631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28" name="Grupp 627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629" name="Båge 628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630" name="Båge 629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635" name="Grupp 634"/>
          <p:cNvGrpSpPr/>
          <p:nvPr/>
        </p:nvGrpSpPr>
        <p:grpSpPr>
          <a:xfrm>
            <a:off x="6764437" y="4450212"/>
            <a:ext cx="263167" cy="215915"/>
            <a:chOff x="3851920" y="2162069"/>
            <a:chExt cx="263167" cy="215915"/>
          </a:xfrm>
        </p:grpSpPr>
        <p:grpSp>
          <p:nvGrpSpPr>
            <p:cNvPr id="636" name="Grupp 635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640" name="Rektangel 639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641" name="Rak 640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2" name="Rak 641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3" name="Rak 642"/>
              <p:cNvCxnSpPr>
                <a:stCxn id="640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37" name="Grupp 636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638" name="Båge 637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639" name="Båge 638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644" name="Grupp 643"/>
          <p:cNvGrpSpPr/>
          <p:nvPr/>
        </p:nvGrpSpPr>
        <p:grpSpPr>
          <a:xfrm>
            <a:off x="7380366" y="3011132"/>
            <a:ext cx="263167" cy="215915"/>
            <a:chOff x="3851920" y="2162069"/>
            <a:chExt cx="263167" cy="215915"/>
          </a:xfrm>
        </p:grpSpPr>
        <p:grpSp>
          <p:nvGrpSpPr>
            <p:cNvPr id="645" name="Grupp 644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649" name="Rektangel 648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650" name="Rak 649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1" name="Rak 650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2" name="Rak 651"/>
              <p:cNvCxnSpPr>
                <a:stCxn id="649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46" name="Grupp 645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647" name="Båge 646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648" name="Båge 647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653" name="Grupp 652"/>
          <p:cNvGrpSpPr/>
          <p:nvPr/>
        </p:nvGrpSpPr>
        <p:grpSpPr>
          <a:xfrm>
            <a:off x="5273218" y="2218005"/>
            <a:ext cx="263167" cy="215915"/>
            <a:chOff x="3851920" y="2162069"/>
            <a:chExt cx="263167" cy="215915"/>
          </a:xfrm>
        </p:grpSpPr>
        <p:grpSp>
          <p:nvGrpSpPr>
            <p:cNvPr id="654" name="Grupp 653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658" name="Rektangel 657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659" name="Rak 658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0" name="Rak 659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1" name="Rak 660"/>
              <p:cNvCxnSpPr>
                <a:stCxn id="658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55" name="Grupp 654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656" name="Båge 655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657" name="Båge 656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662" name="Grupp 661"/>
          <p:cNvGrpSpPr/>
          <p:nvPr/>
        </p:nvGrpSpPr>
        <p:grpSpPr>
          <a:xfrm>
            <a:off x="4971320" y="2183875"/>
            <a:ext cx="263167" cy="215915"/>
            <a:chOff x="3851920" y="2162069"/>
            <a:chExt cx="263167" cy="215915"/>
          </a:xfrm>
        </p:grpSpPr>
        <p:grpSp>
          <p:nvGrpSpPr>
            <p:cNvPr id="663" name="Grupp 662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667" name="Rektangel 666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668" name="Rak 667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9" name="Rak 668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0" name="Rak 669"/>
              <p:cNvCxnSpPr>
                <a:stCxn id="667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64" name="Grupp 663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665" name="Båge 664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666" name="Båge 665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671" name="Grupp 670"/>
          <p:cNvGrpSpPr/>
          <p:nvPr/>
        </p:nvGrpSpPr>
        <p:grpSpPr>
          <a:xfrm>
            <a:off x="7152237" y="3433072"/>
            <a:ext cx="263167" cy="215915"/>
            <a:chOff x="1259632" y="4509120"/>
            <a:chExt cx="425304" cy="347935"/>
          </a:xfrm>
        </p:grpSpPr>
        <p:sp>
          <p:nvSpPr>
            <p:cNvPr id="672" name="Rektangel 67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73" name="Rak 67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4" name="Rak 67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5" name="Rak 674"/>
            <p:cNvCxnSpPr>
              <a:stCxn id="67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924083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6" name="Frihandsfigur 595"/>
          <p:cNvSpPr/>
          <p:nvPr/>
        </p:nvSpPr>
        <p:spPr>
          <a:xfrm>
            <a:off x="5955030" y="1981200"/>
            <a:ext cx="1905000" cy="438150"/>
          </a:xfrm>
          <a:custGeom>
            <a:avLst/>
            <a:gdLst>
              <a:gd name="connsiteX0" fmla="*/ 0 w 1905000"/>
              <a:gd name="connsiteY0" fmla="*/ 228600 h 438150"/>
              <a:gd name="connsiteX1" fmla="*/ 243840 w 1905000"/>
              <a:gd name="connsiteY1" fmla="*/ 220980 h 438150"/>
              <a:gd name="connsiteX2" fmla="*/ 323850 w 1905000"/>
              <a:gd name="connsiteY2" fmla="*/ 438150 h 438150"/>
              <a:gd name="connsiteX3" fmla="*/ 1436370 w 1905000"/>
              <a:gd name="connsiteY3" fmla="*/ 403860 h 438150"/>
              <a:gd name="connsiteX4" fmla="*/ 1600200 w 1905000"/>
              <a:gd name="connsiteY4" fmla="*/ 0 h 438150"/>
              <a:gd name="connsiteX5" fmla="*/ 1786890 w 1905000"/>
              <a:gd name="connsiteY5" fmla="*/ 30480 h 438150"/>
              <a:gd name="connsiteX6" fmla="*/ 1905000 w 1905000"/>
              <a:gd name="connsiteY6" fmla="*/ 255270 h 4381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905000" h="438150">
                <a:moveTo>
                  <a:pt x="0" y="228600"/>
                </a:moveTo>
                <a:lnTo>
                  <a:pt x="243840" y="220980"/>
                </a:lnTo>
                <a:lnTo>
                  <a:pt x="323850" y="438150"/>
                </a:lnTo>
                <a:lnTo>
                  <a:pt x="1436370" y="403860"/>
                </a:lnTo>
                <a:lnTo>
                  <a:pt x="1600200" y="0"/>
                </a:lnTo>
                <a:lnTo>
                  <a:pt x="1786890" y="30480"/>
                </a:lnTo>
                <a:lnTo>
                  <a:pt x="1905000" y="25527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3" name="Grupp 2"/>
          <p:cNvGrpSpPr/>
          <p:nvPr/>
        </p:nvGrpSpPr>
        <p:grpSpPr>
          <a:xfrm>
            <a:off x="4095686" y="5037433"/>
            <a:ext cx="263167" cy="215915"/>
            <a:chOff x="1259632" y="4509120"/>
            <a:chExt cx="425304" cy="347935"/>
          </a:xfrm>
        </p:grpSpPr>
        <p:sp>
          <p:nvSpPr>
            <p:cNvPr id="4" name="Rektangel 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" name="Rak 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Rak 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Rak 6"/>
            <p:cNvCxnSpPr>
              <a:stCxn id="4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Frihandsfigur 8"/>
          <p:cNvSpPr/>
          <p:nvPr/>
        </p:nvSpPr>
        <p:spPr>
          <a:xfrm>
            <a:off x="1801258" y="2599981"/>
            <a:ext cx="1217364" cy="2071171"/>
          </a:xfrm>
          <a:custGeom>
            <a:avLst/>
            <a:gdLst>
              <a:gd name="connsiteX0" fmla="*/ 0 w 1217364"/>
              <a:gd name="connsiteY0" fmla="*/ 2071171 h 2071171"/>
              <a:gd name="connsiteX1" fmla="*/ 99152 w 1217364"/>
              <a:gd name="connsiteY1" fmla="*/ 1861850 h 2071171"/>
              <a:gd name="connsiteX2" fmla="*/ 589402 w 1217364"/>
              <a:gd name="connsiteY2" fmla="*/ 1856342 h 2071171"/>
              <a:gd name="connsiteX3" fmla="*/ 512284 w 1217364"/>
              <a:gd name="connsiteY3" fmla="*/ 1085161 h 2071171"/>
              <a:gd name="connsiteX4" fmla="*/ 82626 w 1217364"/>
              <a:gd name="connsiteY4" fmla="*/ 875841 h 2071171"/>
              <a:gd name="connsiteX5" fmla="*/ 1217364 w 1217364"/>
              <a:gd name="connsiteY5" fmla="*/ 0 h 20711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7364" h="2071171">
                <a:moveTo>
                  <a:pt x="0" y="2071171"/>
                </a:moveTo>
                <a:lnTo>
                  <a:pt x="99152" y="1861850"/>
                </a:lnTo>
                <a:lnTo>
                  <a:pt x="589402" y="1856342"/>
                </a:lnTo>
                <a:lnTo>
                  <a:pt x="512284" y="1085161"/>
                </a:lnTo>
                <a:lnTo>
                  <a:pt x="82626" y="875841"/>
                </a:lnTo>
                <a:lnTo>
                  <a:pt x="1217364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10" name="Grupp 9"/>
          <p:cNvGrpSpPr/>
          <p:nvPr/>
        </p:nvGrpSpPr>
        <p:grpSpPr>
          <a:xfrm>
            <a:off x="2268634" y="3573091"/>
            <a:ext cx="576063" cy="364306"/>
            <a:chOff x="1259632" y="4509120"/>
            <a:chExt cx="576063" cy="364306"/>
          </a:xfrm>
        </p:grpSpPr>
        <p:sp>
          <p:nvSpPr>
            <p:cNvPr id="11" name="Rektangel 1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102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2" name="Rak 1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Rak 1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textruta 1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5" name="Rak 14"/>
            <p:cNvCxnSpPr>
              <a:stCxn id="1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Rak 15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Rak 16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upp 17"/>
          <p:cNvGrpSpPr/>
          <p:nvPr/>
        </p:nvGrpSpPr>
        <p:grpSpPr>
          <a:xfrm>
            <a:off x="1856481" y="3843482"/>
            <a:ext cx="576063" cy="364306"/>
            <a:chOff x="1259632" y="4509120"/>
            <a:chExt cx="576063" cy="364306"/>
          </a:xfrm>
        </p:grpSpPr>
        <p:sp>
          <p:nvSpPr>
            <p:cNvPr id="19" name="Rektangel 1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36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0" name="Rak 1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Rak 2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textruta 21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23" name="Rak 22"/>
            <p:cNvCxnSpPr>
              <a:stCxn id="19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Rak 23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Rak 24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" name="Grupp 25"/>
          <p:cNvGrpSpPr/>
          <p:nvPr/>
        </p:nvGrpSpPr>
        <p:grpSpPr>
          <a:xfrm>
            <a:off x="2078801" y="4170612"/>
            <a:ext cx="576063" cy="364306"/>
            <a:chOff x="1259632" y="4509120"/>
            <a:chExt cx="576063" cy="364306"/>
          </a:xfrm>
        </p:grpSpPr>
        <p:sp>
          <p:nvSpPr>
            <p:cNvPr id="27" name="Rektangel 2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88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8" name="Rak 2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Rak 2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textruta 29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31" name="Rak 30"/>
            <p:cNvCxnSpPr>
              <a:stCxn id="2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Rak 31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Rak 32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2" name="Grupp 41"/>
          <p:cNvGrpSpPr/>
          <p:nvPr/>
        </p:nvGrpSpPr>
        <p:grpSpPr>
          <a:xfrm>
            <a:off x="5598012" y="1838377"/>
            <a:ext cx="576063" cy="364306"/>
            <a:chOff x="1259632" y="4509120"/>
            <a:chExt cx="576063" cy="364306"/>
          </a:xfrm>
        </p:grpSpPr>
        <p:sp>
          <p:nvSpPr>
            <p:cNvPr id="43" name="Rektangel 4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174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4" name="Rak 4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Rak 4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6" name="textruta 45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47" name="Rak 46"/>
            <p:cNvCxnSpPr>
              <a:stCxn id="43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Rak 47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Rak 48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0" name="Grupp 49"/>
          <p:cNvGrpSpPr/>
          <p:nvPr/>
        </p:nvGrpSpPr>
        <p:grpSpPr>
          <a:xfrm>
            <a:off x="3215585" y="1089445"/>
            <a:ext cx="576063" cy="364306"/>
            <a:chOff x="1259632" y="4509120"/>
            <a:chExt cx="576063" cy="364306"/>
          </a:xfrm>
        </p:grpSpPr>
        <p:sp>
          <p:nvSpPr>
            <p:cNvPr id="51" name="Rektangel 5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209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2" name="Rak 5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Rak 5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4" name="textruta 5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55" name="Rak 54"/>
            <p:cNvCxnSpPr>
              <a:stCxn id="5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Rak 55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Rak 56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8" name="Grupp 57"/>
          <p:cNvGrpSpPr/>
          <p:nvPr/>
        </p:nvGrpSpPr>
        <p:grpSpPr>
          <a:xfrm>
            <a:off x="3651206" y="785233"/>
            <a:ext cx="576063" cy="364306"/>
            <a:chOff x="1259632" y="4509120"/>
            <a:chExt cx="576063" cy="364306"/>
          </a:xfrm>
        </p:grpSpPr>
        <p:sp>
          <p:nvSpPr>
            <p:cNvPr id="59" name="Rektangel 5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141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0" name="Rak 5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Rak 6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textruta 61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63" name="Rak 62"/>
            <p:cNvCxnSpPr>
              <a:stCxn id="59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Rak 63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Rak 64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6" name="Grupp 65"/>
          <p:cNvGrpSpPr/>
          <p:nvPr/>
        </p:nvGrpSpPr>
        <p:grpSpPr>
          <a:xfrm>
            <a:off x="8060956" y="832446"/>
            <a:ext cx="576063" cy="364306"/>
            <a:chOff x="1259632" y="4509120"/>
            <a:chExt cx="576063" cy="364306"/>
          </a:xfrm>
        </p:grpSpPr>
        <p:sp>
          <p:nvSpPr>
            <p:cNvPr id="67" name="Rektangel 6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57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8" name="Rak 6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Rak 6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0" name="textruta 69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71" name="Rak 70"/>
            <p:cNvCxnSpPr>
              <a:stCxn id="6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Rak 71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Rak 72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4" name="Grupp 73"/>
          <p:cNvGrpSpPr/>
          <p:nvPr/>
        </p:nvGrpSpPr>
        <p:grpSpPr>
          <a:xfrm>
            <a:off x="8604449" y="836712"/>
            <a:ext cx="576063" cy="364306"/>
            <a:chOff x="1259632" y="4509120"/>
            <a:chExt cx="576063" cy="364306"/>
          </a:xfrm>
        </p:grpSpPr>
        <p:sp>
          <p:nvSpPr>
            <p:cNvPr id="75" name="Rektangel 74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76" name="Rak 75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Rak 76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8" name="textruta 77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79" name="Rak 78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Rak 79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1" name="Grupp 80"/>
          <p:cNvGrpSpPr/>
          <p:nvPr/>
        </p:nvGrpSpPr>
        <p:grpSpPr>
          <a:xfrm>
            <a:off x="6362333" y="1675730"/>
            <a:ext cx="576063" cy="364306"/>
            <a:chOff x="1259632" y="4509120"/>
            <a:chExt cx="576063" cy="364306"/>
          </a:xfrm>
        </p:grpSpPr>
        <p:sp>
          <p:nvSpPr>
            <p:cNvPr id="82" name="Rektangel 8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83" name="Rak 8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Rak 8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5" name="textruta 84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86" name="Rak 85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Rak 86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8" name="Grupp 87"/>
          <p:cNvGrpSpPr/>
          <p:nvPr/>
        </p:nvGrpSpPr>
        <p:grpSpPr>
          <a:xfrm>
            <a:off x="8053233" y="3109680"/>
            <a:ext cx="576063" cy="364306"/>
            <a:chOff x="1259632" y="4509120"/>
            <a:chExt cx="576063" cy="364306"/>
          </a:xfrm>
        </p:grpSpPr>
        <p:sp>
          <p:nvSpPr>
            <p:cNvPr id="89" name="Rektangel 8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90" name="Rak 8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Rak 9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2" name="textruta 91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93" name="Rak 92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Rak 93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5" name="Grupp 94"/>
          <p:cNvGrpSpPr/>
          <p:nvPr/>
        </p:nvGrpSpPr>
        <p:grpSpPr>
          <a:xfrm>
            <a:off x="3491077" y="1392884"/>
            <a:ext cx="576063" cy="364306"/>
            <a:chOff x="1259632" y="4509120"/>
            <a:chExt cx="576063" cy="364306"/>
          </a:xfrm>
        </p:grpSpPr>
        <p:sp>
          <p:nvSpPr>
            <p:cNvPr id="96" name="Rektangel 9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165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97" name="Rak 9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Rak 9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9" name="textruta 98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100" name="Rak 99"/>
            <p:cNvCxnSpPr>
              <a:stCxn id="9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Rak 100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Rak 101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3" name="textruta 102"/>
          <p:cNvSpPr txBox="1"/>
          <p:nvPr/>
        </p:nvSpPr>
        <p:spPr>
          <a:xfrm>
            <a:off x="3606083" y="116632"/>
            <a:ext cx="19769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 err="1" smtClean="0"/>
              <a:t>Turn</a:t>
            </a:r>
            <a:r>
              <a:rPr lang="sv-SE" dirty="0" smtClean="0"/>
              <a:t> </a:t>
            </a:r>
            <a:r>
              <a:rPr lang="sv-SE" dirty="0"/>
              <a:t>4</a:t>
            </a:r>
            <a:r>
              <a:rPr lang="sv-SE" dirty="0" smtClean="0"/>
              <a:t> </a:t>
            </a:r>
            <a:r>
              <a:rPr lang="sv-SE" dirty="0" smtClean="0"/>
              <a:t>– Mar </a:t>
            </a:r>
            <a:r>
              <a:rPr lang="sv-SE" dirty="0" smtClean="0"/>
              <a:t>22</a:t>
            </a:r>
            <a:r>
              <a:rPr lang="sv-SE" dirty="0" smtClean="0"/>
              <a:t>-24</a:t>
            </a:r>
            <a:endParaRPr lang="sv-SE" dirty="0"/>
          </a:p>
        </p:txBody>
      </p:sp>
      <p:grpSp>
        <p:nvGrpSpPr>
          <p:cNvPr id="104" name="Grupp 103"/>
          <p:cNvGrpSpPr/>
          <p:nvPr/>
        </p:nvGrpSpPr>
        <p:grpSpPr>
          <a:xfrm>
            <a:off x="910173" y="1467308"/>
            <a:ext cx="576063" cy="364306"/>
            <a:chOff x="1259632" y="4509120"/>
            <a:chExt cx="576063" cy="364306"/>
          </a:xfrm>
        </p:grpSpPr>
        <p:sp>
          <p:nvSpPr>
            <p:cNvPr id="105" name="Rektangel 104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06" name="Rak 105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Rak 106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8" name="textruta 107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109" name="Rak 108"/>
            <p:cNvCxnSpPr>
              <a:stCxn id="105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Rak 109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Rak 110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2" name="Grupp 111"/>
          <p:cNvGrpSpPr/>
          <p:nvPr/>
        </p:nvGrpSpPr>
        <p:grpSpPr>
          <a:xfrm>
            <a:off x="8604448" y="3109680"/>
            <a:ext cx="576063" cy="364306"/>
            <a:chOff x="1259632" y="4509120"/>
            <a:chExt cx="576063" cy="364306"/>
          </a:xfrm>
        </p:grpSpPr>
        <p:sp>
          <p:nvSpPr>
            <p:cNvPr id="113" name="Rektangel 11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14" name="Rak 11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Rak 11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6" name="textruta 115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148</a:t>
              </a:r>
              <a:endParaRPr lang="sv-SE" sz="700" b="1" dirty="0"/>
            </a:p>
          </p:txBody>
        </p:sp>
        <p:cxnSp>
          <p:nvCxnSpPr>
            <p:cNvPr id="117" name="Rak 116"/>
            <p:cNvCxnSpPr>
              <a:stCxn id="113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Rak 117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Rak 118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20" name="Rak 119"/>
          <p:cNvCxnSpPr/>
          <p:nvPr/>
        </p:nvCxnSpPr>
        <p:spPr>
          <a:xfrm flipH="1">
            <a:off x="4368083" y="3182888"/>
            <a:ext cx="28063" cy="72008"/>
          </a:xfrm>
          <a:prstGeom prst="line">
            <a:avLst/>
          </a:prstGeom>
          <a:ln w="28575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1" name="Frihandsfigur 120"/>
          <p:cNvSpPr/>
          <p:nvPr/>
        </p:nvSpPr>
        <p:spPr>
          <a:xfrm>
            <a:off x="8284684" y="1299990"/>
            <a:ext cx="771181" cy="0"/>
          </a:xfrm>
          <a:custGeom>
            <a:avLst/>
            <a:gdLst>
              <a:gd name="connsiteX0" fmla="*/ 0 w 771181"/>
              <a:gd name="connsiteY0" fmla="*/ 0 h 0"/>
              <a:gd name="connsiteX1" fmla="*/ 771181 w 771181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71181">
                <a:moveTo>
                  <a:pt x="0" y="0"/>
                </a:moveTo>
                <a:lnTo>
                  <a:pt x="771181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122" name="Grupp 121"/>
          <p:cNvGrpSpPr/>
          <p:nvPr/>
        </p:nvGrpSpPr>
        <p:grpSpPr>
          <a:xfrm>
            <a:off x="4402907" y="2807130"/>
            <a:ext cx="263167" cy="215915"/>
            <a:chOff x="3851920" y="2162069"/>
            <a:chExt cx="263167" cy="215915"/>
          </a:xfrm>
        </p:grpSpPr>
        <p:grpSp>
          <p:nvGrpSpPr>
            <p:cNvPr id="123" name="Grupp 122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127" name="Rektangel 126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128" name="Rak 127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9" name="Rak 128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0" name="Rak 129"/>
              <p:cNvCxnSpPr>
                <a:stCxn id="127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24" name="Grupp 123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125" name="Båge 124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126" name="Båge 125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131" name="Grupp 130"/>
          <p:cNvGrpSpPr/>
          <p:nvPr/>
        </p:nvGrpSpPr>
        <p:grpSpPr>
          <a:xfrm>
            <a:off x="5612447" y="4858289"/>
            <a:ext cx="263167" cy="215915"/>
            <a:chOff x="3851920" y="2162070"/>
            <a:chExt cx="263167" cy="215915"/>
          </a:xfrm>
        </p:grpSpPr>
        <p:grpSp>
          <p:nvGrpSpPr>
            <p:cNvPr id="132" name="Grupp 131"/>
            <p:cNvGrpSpPr/>
            <p:nvPr/>
          </p:nvGrpSpPr>
          <p:grpSpPr>
            <a:xfrm>
              <a:off x="3851920" y="2162070"/>
              <a:ext cx="263167" cy="215915"/>
              <a:chOff x="1259632" y="4509120"/>
              <a:chExt cx="425304" cy="347935"/>
            </a:xfrm>
          </p:grpSpPr>
          <p:sp>
            <p:nvSpPr>
              <p:cNvPr id="136" name="Rektangel 135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137" name="Rak 136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8" name="Rak 137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9" name="Rak 138"/>
              <p:cNvCxnSpPr>
                <a:stCxn id="136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3" name="Grupp 132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134" name="Båge 133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135" name="Båge 134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140" name="Grupp 139"/>
          <p:cNvGrpSpPr/>
          <p:nvPr/>
        </p:nvGrpSpPr>
        <p:grpSpPr>
          <a:xfrm>
            <a:off x="4692114" y="4218790"/>
            <a:ext cx="263167" cy="215915"/>
            <a:chOff x="1259632" y="4509120"/>
            <a:chExt cx="425304" cy="347935"/>
          </a:xfrm>
        </p:grpSpPr>
        <p:sp>
          <p:nvSpPr>
            <p:cNvPr id="141" name="Rektangel 14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42" name="Rak 14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Rak 14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Rak 143"/>
            <p:cNvCxnSpPr>
              <a:stCxn id="14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5" name="Grupp 144"/>
          <p:cNvGrpSpPr/>
          <p:nvPr/>
        </p:nvGrpSpPr>
        <p:grpSpPr>
          <a:xfrm>
            <a:off x="5260600" y="2219154"/>
            <a:ext cx="263167" cy="231187"/>
            <a:chOff x="3821693" y="2436987"/>
            <a:chExt cx="263167" cy="231187"/>
          </a:xfrm>
        </p:grpSpPr>
        <p:grpSp>
          <p:nvGrpSpPr>
            <p:cNvPr id="146" name="Grupp 145"/>
            <p:cNvGrpSpPr/>
            <p:nvPr/>
          </p:nvGrpSpPr>
          <p:grpSpPr>
            <a:xfrm>
              <a:off x="3821693" y="2489433"/>
              <a:ext cx="263167" cy="178741"/>
              <a:chOff x="3821693" y="2489433"/>
              <a:chExt cx="263167" cy="178741"/>
            </a:xfrm>
          </p:grpSpPr>
          <p:sp>
            <p:nvSpPr>
              <p:cNvPr id="148" name="Rektangel 147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149" name="Ellips 148"/>
              <p:cNvSpPr/>
              <p:nvPr/>
            </p:nvSpPr>
            <p:spPr>
              <a:xfrm>
                <a:off x="3881886" y="2546719"/>
                <a:ext cx="146978" cy="67411"/>
              </a:xfrm>
              <a:prstGeom prst="ellips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147" name="textruta 146"/>
            <p:cNvSpPr txBox="1"/>
            <p:nvPr/>
          </p:nvSpPr>
          <p:spPr>
            <a:xfrm>
              <a:off x="3909893" y="2436987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150" name="Grupp 149"/>
          <p:cNvGrpSpPr/>
          <p:nvPr/>
        </p:nvGrpSpPr>
        <p:grpSpPr>
          <a:xfrm>
            <a:off x="6184757" y="3859913"/>
            <a:ext cx="263167" cy="227795"/>
            <a:chOff x="3470177" y="2637898"/>
            <a:chExt cx="263167" cy="227795"/>
          </a:xfrm>
        </p:grpSpPr>
        <p:grpSp>
          <p:nvGrpSpPr>
            <p:cNvPr id="151" name="Grupp 150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153" name="Rektangel 152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154" name="Ellips 153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152" name="textruta 151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155" name="Grupp 154"/>
          <p:cNvGrpSpPr/>
          <p:nvPr/>
        </p:nvGrpSpPr>
        <p:grpSpPr>
          <a:xfrm>
            <a:off x="3939238" y="5255062"/>
            <a:ext cx="263167" cy="215915"/>
            <a:chOff x="1259632" y="4509120"/>
            <a:chExt cx="425304" cy="347935"/>
          </a:xfrm>
        </p:grpSpPr>
        <p:sp>
          <p:nvSpPr>
            <p:cNvPr id="156" name="Rektangel 15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57" name="Rak 15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8" name="Rak 15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9" name="Rak 158"/>
            <p:cNvCxnSpPr>
              <a:stCxn id="15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0" name="Grupp 159"/>
          <p:cNvGrpSpPr/>
          <p:nvPr/>
        </p:nvGrpSpPr>
        <p:grpSpPr>
          <a:xfrm>
            <a:off x="4086652" y="4235222"/>
            <a:ext cx="263167" cy="215915"/>
            <a:chOff x="1259632" y="4509120"/>
            <a:chExt cx="425304" cy="347935"/>
          </a:xfrm>
        </p:grpSpPr>
        <p:sp>
          <p:nvSpPr>
            <p:cNvPr id="161" name="Rektangel 16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62" name="Rak 16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3" name="Rak 16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4" name="Rak 163"/>
            <p:cNvCxnSpPr>
              <a:stCxn id="16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5" name="Grupp 164"/>
          <p:cNvGrpSpPr/>
          <p:nvPr/>
        </p:nvGrpSpPr>
        <p:grpSpPr>
          <a:xfrm>
            <a:off x="3084001" y="5077081"/>
            <a:ext cx="263167" cy="215915"/>
            <a:chOff x="1259632" y="4509120"/>
            <a:chExt cx="425304" cy="347935"/>
          </a:xfrm>
        </p:grpSpPr>
        <p:sp>
          <p:nvSpPr>
            <p:cNvPr id="166" name="Rektangel 16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67" name="Rak 16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Rak 16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Rak 168"/>
            <p:cNvCxnSpPr>
              <a:stCxn id="16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0" name="Grupp 169"/>
          <p:cNvGrpSpPr/>
          <p:nvPr/>
        </p:nvGrpSpPr>
        <p:grpSpPr>
          <a:xfrm>
            <a:off x="3197799" y="4844135"/>
            <a:ext cx="263167" cy="215915"/>
            <a:chOff x="1259632" y="4509120"/>
            <a:chExt cx="425304" cy="347935"/>
          </a:xfrm>
        </p:grpSpPr>
        <p:sp>
          <p:nvSpPr>
            <p:cNvPr id="171" name="Rektangel 17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72" name="Rak 17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Rak 17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Rak 173"/>
            <p:cNvCxnSpPr>
              <a:stCxn id="17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5" name="Grupp 174"/>
          <p:cNvGrpSpPr/>
          <p:nvPr/>
        </p:nvGrpSpPr>
        <p:grpSpPr>
          <a:xfrm>
            <a:off x="4193194" y="4427839"/>
            <a:ext cx="263167" cy="215915"/>
            <a:chOff x="1259632" y="4509120"/>
            <a:chExt cx="425304" cy="347935"/>
          </a:xfrm>
        </p:grpSpPr>
        <p:sp>
          <p:nvSpPr>
            <p:cNvPr id="176" name="Rektangel 17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77" name="Rak 17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Rak 17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Rak 178"/>
            <p:cNvCxnSpPr>
              <a:stCxn id="17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0" name="Grupp 179"/>
          <p:cNvGrpSpPr/>
          <p:nvPr/>
        </p:nvGrpSpPr>
        <p:grpSpPr>
          <a:xfrm>
            <a:off x="4067140" y="5046673"/>
            <a:ext cx="263167" cy="215915"/>
            <a:chOff x="1259632" y="4509120"/>
            <a:chExt cx="425304" cy="347935"/>
          </a:xfrm>
        </p:grpSpPr>
        <p:sp>
          <p:nvSpPr>
            <p:cNvPr id="181" name="Rektangel 18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82" name="Rak 18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Rak 18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Rak 183"/>
            <p:cNvCxnSpPr>
              <a:stCxn id="18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5" name="Grupp 184"/>
          <p:cNvGrpSpPr/>
          <p:nvPr/>
        </p:nvGrpSpPr>
        <p:grpSpPr>
          <a:xfrm>
            <a:off x="5716338" y="5441451"/>
            <a:ext cx="263167" cy="215915"/>
            <a:chOff x="1259632" y="4509120"/>
            <a:chExt cx="425304" cy="347935"/>
          </a:xfrm>
        </p:grpSpPr>
        <p:sp>
          <p:nvSpPr>
            <p:cNvPr id="186" name="Rektangel 18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87" name="Rak 18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Rak 18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Rak 188"/>
            <p:cNvCxnSpPr>
              <a:stCxn id="18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0" name="Grupp 189"/>
          <p:cNvGrpSpPr/>
          <p:nvPr/>
        </p:nvGrpSpPr>
        <p:grpSpPr>
          <a:xfrm>
            <a:off x="5971974" y="5455759"/>
            <a:ext cx="263167" cy="215915"/>
            <a:chOff x="1259632" y="4509120"/>
            <a:chExt cx="425304" cy="347935"/>
          </a:xfrm>
        </p:grpSpPr>
        <p:sp>
          <p:nvSpPr>
            <p:cNvPr id="191" name="Rektangel 19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92" name="Rak 19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Rak 19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Rak 193"/>
            <p:cNvCxnSpPr>
              <a:stCxn id="19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5" name="Grupp 194"/>
          <p:cNvGrpSpPr/>
          <p:nvPr/>
        </p:nvGrpSpPr>
        <p:grpSpPr>
          <a:xfrm>
            <a:off x="6291993" y="4870550"/>
            <a:ext cx="263167" cy="215915"/>
            <a:chOff x="1259632" y="4509120"/>
            <a:chExt cx="425304" cy="347935"/>
          </a:xfrm>
        </p:grpSpPr>
        <p:sp>
          <p:nvSpPr>
            <p:cNvPr id="196" name="Rektangel 19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97" name="Rak 19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8" name="Rak 19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" name="Rak 198"/>
            <p:cNvCxnSpPr>
              <a:stCxn id="19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0" name="Grupp 199"/>
          <p:cNvGrpSpPr/>
          <p:nvPr/>
        </p:nvGrpSpPr>
        <p:grpSpPr>
          <a:xfrm>
            <a:off x="6857487" y="4653444"/>
            <a:ext cx="263167" cy="215915"/>
            <a:chOff x="1259632" y="4509120"/>
            <a:chExt cx="425304" cy="347935"/>
          </a:xfrm>
        </p:grpSpPr>
        <p:sp>
          <p:nvSpPr>
            <p:cNvPr id="201" name="Rektangel 20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02" name="Rak 20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" name="Rak 20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Rak 203"/>
            <p:cNvCxnSpPr>
              <a:stCxn id="20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5" name="Grupp 204"/>
          <p:cNvGrpSpPr/>
          <p:nvPr/>
        </p:nvGrpSpPr>
        <p:grpSpPr>
          <a:xfrm>
            <a:off x="6042492" y="5472408"/>
            <a:ext cx="263167" cy="215915"/>
            <a:chOff x="1259632" y="4509120"/>
            <a:chExt cx="425304" cy="347935"/>
          </a:xfrm>
        </p:grpSpPr>
        <p:sp>
          <p:nvSpPr>
            <p:cNvPr id="206" name="Rektangel 20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07" name="Rak 20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8" name="Rak 20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Rak 208"/>
            <p:cNvCxnSpPr>
              <a:stCxn id="20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0" name="Grupp 209"/>
          <p:cNvGrpSpPr/>
          <p:nvPr/>
        </p:nvGrpSpPr>
        <p:grpSpPr>
          <a:xfrm>
            <a:off x="6118715" y="2377460"/>
            <a:ext cx="263167" cy="215915"/>
            <a:chOff x="1259632" y="4509120"/>
            <a:chExt cx="425304" cy="347935"/>
          </a:xfrm>
        </p:grpSpPr>
        <p:sp>
          <p:nvSpPr>
            <p:cNvPr id="211" name="Rektangel 21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12" name="Rak 21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Rak 21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Rak 213"/>
            <p:cNvCxnSpPr>
              <a:stCxn id="21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5" name="Grupp 214"/>
          <p:cNvGrpSpPr/>
          <p:nvPr/>
        </p:nvGrpSpPr>
        <p:grpSpPr>
          <a:xfrm>
            <a:off x="1076024" y="4898339"/>
            <a:ext cx="263167" cy="215915"/>
            <a:chOff x="1259632" y="4509120"/>
            <a:chExt cx="425304" cy="347935"/>
          </a:xfrm>
        </p:grpSpPr>
        <p:sp>
          <p:nvSpPr>
            <p:cNvPr id="216" name="Rektangel 21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17" name="Rak 21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Rak 21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Rak 218"/>
            <p:cNvCxnSpPr>
              <a:stCxn id="21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0" name="Grupp 219"/>
          <p:cNvGrpSpPr/>
          <p:nvPr/>
        </p:nvGrpSpPr>
        <p:grpSpPr>
          <a:xfrm>
            <a:off x="1095757" y="4975800"/>
            <a:ext cx="263167" cy="215915"/>
            <a:chOff x="1259632" y="4509120"/>
            <a:chExt cx="425304" cy="347935"/>
          </a:xfrm>
        </p:grpSpPr>
        <p:sp>
          <p:nvSpPr>
            <p:cNvPr id="221" name="Rektangel 22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22" name="Rak 22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Rak 22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Rak 223"/>
            <p:cNvCxnSpPr>
              <a:stCxn id="22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5" name="Grupp 224"/>
          <p:cNvGrpSpPr/>
          <p:nvPr/>
        </p:nvGrpSpPr>
        <p:grpSpPr>
          <a:xfrm>
            <a:off x="1195919" y="4935512"/>
            <a:ext cx="263167" cy="215915"/>
            <a:chOff x="1259632" y="4509120"/>
            <a:chExt cx="425304" cy="347935"/>
          </a:xfrm>
        </p:grpSpPr>
        <p:sp>
          <p:nvSpPr>
            <p:cNvPr id="226" name="Rektangel 22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27" name="Rak 22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Rak 22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Rak 228"/>
            <p:cNvCxnSpPr>
              <a:stCxn id="22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0" name="Grupp 229"/>
          <p:cNvGrpSpPr/>
          <p:nvPr/>
        </p:nvGrpSpPr>
        <p:grpSpPr>
          <a:xfrm>
            <a:off x="3228387" y="4799765"/>
            <a:ext cx="263167" cy="215915"/>
            <a:chOff x="1259632" y="4509120"/>
            <a:chExt cx="425304" cy="347935"/>
          </a:xfrm>
        </p:grpSpPr>
        <p:sp>
          <p:nvSpPr>
            <p:cNvPr id="231" name="Rektangel 23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32" name="Rak 23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3" name="Rak 23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4" name="Rak 233"/>
            <p:cNvCxnSpPr>
              <a:stCxn id="23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5" name="Grupp 234"/>
          <p:cNvGrpSpPr/>
          <p:nvPr/>
        </p:nvGrpSpPr>
        <p:grpSpPr>
          <a:xfrm>
            <a:off x="1161378" y="4881308"/>
            <a:ext cx="263167" cy="215915"/>
            <a:chOff x="1259632" y="4509120"/>
            <a:chExt cx="425304" cy="347935"/>
          </a:xfrm>
        </p:grpSpPr>
        <p:sp>
          <p:nvSpPr>
            <p:cNvPr id="236" name="Rektangel 23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37" name="Rak 23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Rak 23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Rak 238"/>
            <p:cNvCxnSpPr>
              <a:stCxn id="23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0" name="Grupp 239"/>
          <p:cNvGrpSpPr/>
          <p:nvPr/>
        </p:nvGrpSpPr>
        <p:grpSpPr>
          <a:xfrm>
            <a:off x="5004048" y="4225926"/>
            <a:ext cx="263167" cy="227795"/>
            <a:chOff x="3470177" y="2637898"/>
            <a:chExt cx="263167" cy="227795"/>
          </a:xfrm>
        </p:grpSpPr>
        <p:grpSp>
          <p:nvGrpSpPr>
            <p:cNvPr id="241" name="Grupp 240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43" name="Rektangel 242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44" name="Ellips 243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42" name="textruta 241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45" name="Grupp 244"/>
          <p:cNvGrpSpPr/>
          <p:nvPr/>
        </p:nvGrpSpPr>
        <p:grpSpPr>
          <a:xfrm>
            <a:off x="6546275" y="4066356"/>
            <a:ext cx="263167" cy="227795"/>
            <a:chOff x="3470177" y="2637898"/>
            <a:chExt cx="263167" cy="227795"/>
          </a:xfrm>
        </p:grpSpPr>
        <p:grpSp>
          <p:nvGrpSpPr>
            <p:cNvPr id="246" name="Grupp 245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48" name="Rektangel 247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49" name="Ellips 248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47" name="textruta 246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50" name="Grupp 249"/>
          <p:cNvGrpSpPr/>
          <p:nvPr/>
        </p:nvGrpSpPr>
        <p:grpSpPr>
          <a:xfrm>
            <a:off x="6069693" y="3204490"/>
            <a:ext cx="263167" cy="227795"/>
            <a:chOff x="3470177" y="2637898"/>
            <a:chExt cx="263167" cy="227795"/>
          </a:xfrm>
        </p:grpSpPr>
        <p:grpSp>
          <p:nvGrpSpPr>
            <p:cNvPr id="251" name="Grupp 250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53" name="Rektangel 252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54" name="Ellips 253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52" name="textruta 251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55" name="Grupp 254"/>
          <p:cNvGrpSpPr/>
          <p:nvPr/>
        </p:nvGrpSpPr>
        <p:grpSpPr>
          <a:xfrm>
            <a:off x="5808999" y="3204490"/>
            <a:ext cx="263167" cy="227795"/>
            <a:chOff x="3470177" y="2637898"/>
            <a:chExt cx="263167" cy="227795"/>
          </a:xfrm>
        </p:grpSpPr>
        <p:grpSp>
          <p:nvGrpSpPr>
            <p:cNvPr id="256" name="Grupp 255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58" name="Rektangel 257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59" name="Ellips 258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57" name="textruta 256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60" name="Grupp 259"/>
          <p:cNvGrpSpPr/>
          <p:nvPr/>
        </p:nvGrpSpPr>
        <p:grpSpPr>
          <a:xfrm>
            <a:off x="5817694" y="4029119"/>
            <a:ext cx="263167" cy="227795"/>
            <a:chOff x="3470177" y="2637898"/>
            <a:chExt cx="263167" cy="227795"/>
          </a:xfrm>
        </p:grpSpPr>
        <p:grpSp>
          <p:nvGrpSpPr>
            <p:cNvPr id="261" name="Grupp 260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63" name="Rektangel 262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64" name="Ellips 263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62" name="textruta 261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65" name="Grupp 264"/>
          <p:cNvGrpSpPr/>
          <p:nvPr/>
        </p:nvGrpSpPr>
        <p:grpSpPr>
          <a:xfrm>
            <a:off x="5700589" y="3446800"/>
            <a:ext cx="263167" cy="227795"/>
            <a:chOff x="3470177" y="2637898"/>
            <a:chExt cx="263167" cy="227795"/>
          </a:xfrm>
        </p:grpSpPr>
        <p:grpSp>
          <p:nvGrpSpPr>
            <p:cNvPr id="266" name="Grupp 265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68" name="Rektangel 267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69" name="Ellips 268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67" name="textruta 266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70" name="Grupp 269"/>
          <p:cNvGrpSpPr/>
          <p:nvPr/>
        </p:nvGrpSpPr>
        <p:grpSpPr>
          <a:xfrm>
            <a:off x="5583442" y="3644538"/>
            <a:ext cx="263167" cy="227795"/>
            <a:chOff x="3470177" y="2637898"/>
            <a:chExt cx="263167" cy="227795"/>
          </a:xfrm>
        </p:grpSpPr>
        <p:grpSp>
          <p:nvGrpSpPr>
            <p:cNvPr id="271" name="Grupp 270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73" name="Rektangel 272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74" name="Ellips 273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72" name="textruta 271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75" name="Grupp 274"/>
          <p:cNvGrpSpPr/>
          <p:nvPr/>
        </p:nvGrpSpPr>
        <p:grpSpPr>
          <a:xfrm>
            <a:off x="6428402" y="3844086"/>
            <a:ext cx="263167" cy="227795"/>
            <a:chOff x="3470177" y="2637898"/>
            <a:chExt cx="263167" cy="227795"/>
          </a:xfrm>
        </p:grpSpPr>
        <p:grpSp>
          <p:nvGrpSpPr>
            <p:cNvPr id="276" name="Grupp 275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78" name="Rektangel 277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79" name="Ellips 278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77" name="textruta 276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80" name="Grupp 279"/>
          <p:cNvGrpSpPr/>
          <p:nvPr/>
        </p:nvGrpSpPr>
        <p:grpSpPr>
          <a:xfrm>
            <a:off x="6508122" y="2945247"/>
            <a:ext cx="263167" cy="227795"/>
            <a:chOff x="3470177" y="2637898"/>
            <a:chExt cx="263167" cy="227795"/>
          </a:xfrm>
        </p:grpSpPr>
        <p:grpSp>
          <p:nvGrpSpPr>
            <p:cNvPr id="281" name="Grupp 280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83" name="Rektangel 282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84" name="Ellips 283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82" name="textruta 281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85" name="Grupp 284"/>
          <p:cNvGrpSpPr/>
          <p:nvPr/>
        </p:nvGrpSpPr>
        <p:grpSpPr>
          <a:xfrm>
            <a:off x="5418658" y="2992631"/>
            <a:ext cx="263167" cy="227795"/>
            <a:chOff x="3470177" y="2637898"/>
            <a:chExt cx="263167" cy="227795"/>
          </a:xfrm>
        </p:grpSpPr>
        <p:grpSp>
          <p:nvGrpSpPr>
            <p:cNvPr id="286" name="Grupp 285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88" name="Rektangel 287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89" name="Ellips 288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87" name="textruta 286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90" name="Grupp 289"/>
          <p:cNvGrpSpPr/>
          <p:nvPr/>
        </p:nvGrpSpPr>
        <p:grpSpPr>
          <a:xfrm>
            <a:off x="6753532" y="3662457"/>
            <a:ext cx="263167" cy="227795"/>
            <a:chOff x="3470177" y="2637898"/>
            <a:chExt cx="263167" cy="227795"/>
          </a:xfrm>
        </p:grpSpPr>
        <p:grpSp>
          <p:nvGrpSpPr>
            <p:cNvPr id="291" name="Grupp 290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93" name="Rektangel 292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94" name="Ellips 293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92" name="textruta 291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95" name="Grupp 294"/>
          <p:cNvGrpSpPr/>
          <p:nvPr/>
        </p:nvGrpSpPr>
        <p:grpSpPr>
          <a:xfrm>
            <a:off x="5011692" y="2598015"/>
            <a:ext cx="263167" cy="227795"/>
            <a:chOff x="3470177" y="2637898"/>
            <a:chExt cx="263167" cy="227795"/>
          </a:xfrm>
        </p:grpSpPr>
        <p:grpSp>
          <p:nvGrpSpPr>
            <p:cNvPr id="296" name="Grupp 295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98" name="Rektangel 297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99" name="Ellips 298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97" name="textruta 296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300" name="Grupp 299"/>
          <p:cNvGrpSpPr/>
          <p:nvPr/>
        </p:nvGrpSpPr>
        <p:grpSpPr>
          <a:xfrm>
            <a:off x="5170238" y="2988049"/>
            <a:ext cx="263167" cy="227795"/>
            <a:chOff x="3470177" y="2637898"/>
            <a:chExt cx="263167" cy="227795"/>
          </a:xfrm>
        </p:grpSpPr>
        <p:grpSp>
          <p:nvGrpSpPr>
            <p:cNvPr id="301" name="Grupp 300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303" name="Rektangel 302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304" name="Ellips 303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302" name="textruta 301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305" name="Grupp 304"/>
          <p:cNvGrpSpPr/>
          <p:nvPr/>
        </p:nvGrpSpPr>
        <p:grpSpPr>
          <a:xfrm>
            <a:off x="4463186" y="2751463"/>
            <a:ext cx="263167" cy="215915"/>
            <a:chOff x="1259632" y="4509120"/>
            <a:chExt cx="425304" cy="347935"/>
          </a:xfrm>
        </p:grpSpPr>
        <p:sp>
          <p:nvSpPr>
            <p:cNvPr id="306" name="Rektangel 30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07" name="Rak 30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8" name="Rak 30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9" name="Rak 308"/>
            <p:cNvCxnSpPr>
              <a:stCxn id="30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0" name="Grupp 309"/>
          <p:cNvGrpSpPr/>
          <p:nvPr/>
        </p:nvGrpSpPr>
        <p:grpSpPr>
          <a:xfrm>
            <a:off x="5480514" y="2186447"/>
            <a:ext cx="263167" cy="215915"/>
            <a:chOff x="1259632" y="4509120"/>
            <a:chExt cx="425304" cy="347935"/>
          </a:xfrm>
        </p:grpSpPr>
        <p:sp>
          <p:nvSpPr>
            <p:cNvPr id="311" name="Rektangel 31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12" name="Rak 31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3" name="Rak 31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4" name="Rak 313"/>
            <p:cNvCxnSpPr>
              <a:stCxn id="31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20" name="Grupp 319"/>
          <p:cNvGrpSpPr/>
          <p:nvPr/>
        </p:nvGrpSpPr>
        <p:grpSpPr>
          <a:xfrm>
            <a:off x="5244516" y="2200194"/>
            <a:ext cx="263167" cy="215915"/>
            <a:chOff x="1259632" y="4509120"/>
            <a:chExt cx="425304" cy="347935"/>
          </a:xfrm>
        </p:grpSpPr>
        <p:sp>
          <p:nvSpPr>
            <p:cNvPr id="321" name="Rektangel 32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22" name="Rak 32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3" name="Rak 32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4" name="Rak 323"/>
            <p:cNvCxnSpPr>
              <a:stCxn id="32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25" name="Grupp 324"/>
          <p:cNvGrpSpPr/>
          <p:nvPr/>
        </p:nvGrpSpPr>
        <p:grpSpPr>
          <a:xfrm>
            <a:off x="6316340" y="2399790"/>
            <a:ext cx="263167" cy="215915"/>
            <a:chOff x="1259632" y="4509120"/>
            <a:chExt cx="425304" cy="347935"/>
          </a:xfrm>
        </p:grpSpPr>
        <p:sp>
          <p:nvSpPr>
            <p:cNvPr id="326" name="Rektangel 32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27" name="Rak 32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8" name="Rak 32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9" name="Rak 328"/>
            <p:cNvCxnSpPr>
              <a:stCxn id="32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30" name="Grupp 329"/>
          <p:cNvGrpSpPr/>
          <p:nvPr/>
        </p:nvGrpSpPr>
        <p:grpSpPr>
          <a:xfrm>
            <a:off x="5944992" y="2193386"/>
            <a:ext cx="263167" cy="215915"/>
            <a:chOff x="1259632" y="4509120"/>
            <a:chExt cx="425304" cy="347935"/>
          </a:xfrm>
        </p:grpSpPr>
        <p:sp>
          <p:nvSpPr>
            <p:cNvPr id="331" name="Rektangel 33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32" name="Rak 33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3" name="Rak 33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4" name="Rak 333"/>
            <p:cNvCxnSpPr>
              <a:stCxn id="33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35" name="Grupp 334"/>
          <p:cNvGrpSpPr/>
          <p:nvPr/>
        </p:nvGrpSpPr>
        <p:grpSpPr>
          <a:xfrm>
            <a:off x="7139746" y="2607156"/>
            <a:ext cx="263167" cy="215915"/>
            <a:chOff x="1259632" y="4509120"/>
            <a:chExt cx="425304" cy="347935"/>
          </a:xfrm>
        </p:grpSpPr>
        <p:sp>
          <p:nvSpPr>
            <p:cNvPr id="336" name="Rektangel 33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37" name="Rak 33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8" name="Rak 33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9" name="Rak 338"/>
            <p:cNvCxnSpPr>
              <a:stCxn id="33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0" name="Grupp 339"/>
          <p:cNvGrpSpPr/>
          <p:nvPr/>
        </p:nvGrpSpPr>
        <p:grpSpPr>
          <a:xfrm>
            <a:off x="7268916" y="2384858"/>
            <a:ext cx="263167" cy="215915"/>
            <a:chOff x="1259632" y="4509120"/>
            <a:chExt cx="425304" cy="347935"/>
          </a:xfrm>
        </p:grpSpPr>
        <p:sp>
          <p:nvSpPr>
            <p:cNvPr id="341" name="Rektangel 34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42" name="Rak 34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3" name="Rak 34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4" name="Rak 343"/>
            <p:cNvCxnSpPr>
              <a:stCxn id="34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5" name="Grupp 344"/>
          <p:cNvGrpSpPr/>
          <p:nvPr/>
        </p:nvGrpSpPr>
        <p:grpSpPr>
          <a:xfrm>
            <a:off x="6372712" y="2355702"/>
            <a:ext cx="263167" cy="215915"/>
            <a:chOff x="1259632" y="4509120"/>
            <a:chExt cx="425304" cy="347935"/>
          </a:xfrm>
        </p:grpSpPr>
        <p:sp>
          <p:nvSpPr>
            <p:cNvPr id="346" name="Rektangel 34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47" name="Rak 34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8" name="Rak 34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9" name="Rak 348"/>
            <p:cNvCxnSpPr>
              <a:stCxn id="34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0" name="Grupp 349"/>
          <p:cNvGrpSpPr/>
          <p:nvPr/>
        </p:nvGrpSpPr>
        <p:grpSpPr>
          <a:xfrm>
            <a:off x="7492750" y="3215844"/>
            <a:ext cx="263167" cy="215915"/>
            <a:chOff x="1259632" y="4509120"/>
            <a:chExt cx="425304" cy="347935"/>
          </a:xfrm>
        </p:grpSpPr>
        <p:sp>
          <p:nvSpPr>
            <p:cNvPr id="351" name="Rektangel 35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52" name="Rak 35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3" name="Rak 35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4" name="Rak 353"/>
            <p:cNvCxnSpPr>
              <a:stCxn id="35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5" name="Grupp 354"/>
          <p:cNvGrpSpPr/>
          <p:nvPr/>
        </p:nvGrpSpPr>
        <p:grpSpPr>
          <a:xfrm>
            <a:off x="6977522" y="2399790"/>
            <a:ext cx="263167" cy="215915"/>
            <a:chOff x="1259632" y="4509120"/>
            <a:chExt cx="425304" cy="347935"/>
          </a:xfrm>
        </p:grpSpPr>
        <p:sp>
          <p:nvSpPr>
            <p:cNvPr id="356" name="Rektangel 35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57" name="Rak 35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8" name="Rak 35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9" name="Rak 358"/>
            <p:cNvCxnSpPr>
              <a:stCxn id="35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60" name="Grupp 359"/>
          <p:cNvGrpSpPr/>
          <p:nvPr/>
        </p:nvGrpSpPr>
        <p:grpSpPr>
          <a:xfrm>
            <a:off x="6876579" y="2609801"/>
            <a:ext cx="263167" cy="215915"/>
            <a:chOff x="1259632" y="4509120"/>
            <a:chExt cx="425304" cy="347935"/>
          </a:xfrm>
        </p:grpSpPr>
        <p:sp>
          <p:nvSpPr>
            <p:cNvPr id="361" name="Rektangel 36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62" name="Rak 36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3" name="Rak 36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4" name="Rak 363"/>
            <p:cNvCxnSpPr>
              <a:stCxn id="36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65" name="Grupp 364"/>
          <p:cNvGrpSpPr/>
          <p:nvPr/>
        </p:nvGrpSpPr>
        <p:grpSpPr>
          <a:xfrm>
            <a:off x="991241" y="4849344"/>
            <a:ext cx="263167" cy="215915"/>
            <a:chOff x="1259632" y="4509120"/>
            <a:chExt cx="425304" cy="347935"/>
          </a:xfrm>
        </p:grpSpPr>
        <p:sp>
          <p:nvSpPr>
            <p:cNvPr id="366" name="Rektangel 36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67" name="Rak 36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8" name="Rak 36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9" name="Rak 368"/>
            <p:cNvCxnSpPr>
              <a:stCxn id="36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70" name="Grupp 369"/>
          <p:cNvGrpSpPr/>
          <p:nvPr/>
        </p:nvGrpSpPr>
        <p:grpSpPr>
          <a:xfrm>
            <a:off x="4951714" y="2208204"/>
            <a:ext cx="263167" cy="215915"/>
            <a:chOff x="1259632" y="4509120"/>
            <a:chExt cx="425304" cy="347935"/>
          </a:xfrm>
        </p:grpSpPr>
        <p:sp>
          <p:nvSpPr>
            <p:cNvPr id="371" name="Rektangel 37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72" name="Rak 37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3" name="Rak 37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4" name="Rak 373"/>
            <p:cNvCxnSpPr>
              <a:stCxn id="37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75" name="Grupp 374"/>
          <p:cNvGrpSpPr/>
          <p:nvPr/>
        </p:nvGrpSpPr>
        <p:grpSpPr>
          <a:xfrm>
            <a:off x="4514686" y="2585369"/>
            <a:ext cx="263167" cy="215915"/>
            <a:chOff x="1259632" y="4509120"/>
            <a:chExt cx="425304" cy="347935"/>
          </a:xfrm>
        </p:grpSpPr>
        <p:sp>
          <p:nvSpPr>
            <p:cNvPr id="376" name="Rektangel 37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77" name="Rak 37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8" name="Rak 37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9" name="Rak 378"/>
            <p:cNvCxnSpPr>
              <a:stCxn id="37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0" name="Grupp 379"/>
          <p:cNvGrpSpPr/>
          <p:nvPr/>
        </p:nvGrpSpPr>
        <p:grpSpPr>
          <a:xfrm>
            <a:off x="1051653" y="4943221"/>
            <a:ext cx="263167" cy="215915"/>
            <a:chOff x="1259632" y="4509120"/>
            <a:chExt cx="425304" cy="347935"/>
          </a:xfrm>
        </p:grpSpPr>
        <p:sp>
          <p:nvSpPr>
            <p:cNvPr id="381" name="Rektangel 38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82" name="Rak 38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3" name="Rak 38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4" name="Rak 383"/>
            <p:cNvCxnSpPr>
              <a:stCxn id="38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5" name="Grupp 384"/>
          <p:cNvGrpSpPr/>
          <p:nvPr/>
        </p:nvGrpSpPr>
        <p:grpSpPr>
          <a:xfrm>
            <a:off x="4537546" y="2571529"/>
            <a:ext cx="263167" cy="215915"/>
            <a:chOff x="1259632" y="4509120"/>
            <a:chExt cx="425304" cy="347935"/>
          </a:xfrm>
        </p:grpSpPr>
        <p:sp>
          <p:nvSpPr>
            <p:cNvPr id="386" name="Rektangel 38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87" name="Rak 38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8" name="Rak 38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9" name="Rak 388"/>
            <p:cNvCxnSpPr>
              <a:stCxn id="38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90" name="Grupp 389"/>
          <p:cNvGrpSpPr/>
          <p:nvPr/>
        </p:nvGrpSpPr>
        <p:grpSpPr>
          <a:xfrm>
            <a:off x="5051696" y="2559517"/>
            <a:ext cx="263167" cy="215915"/>
            <a:chOff x="1259632" y="4509120"/>
            <a:chExt cx="425304" cy="347935"/>
          </a:xfrm>
        </p:grpSpPr>
        <p:sp>
          <p:nvSpPr>
            <p:cNvPr id="391" name="Rektangel 39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92" name="Rak 39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3" name="Rak 39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4" name="Rak 393"/>
            <p:cNvCxnSpPr>
              <a:stCxn id="39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95" name="Grupp 394"/>
          <p:cNvGrpSpPr/>
          <p:nvPr/>
        </p:nvGrpSpPr>
        <p:grpSpPr>
          <a:xfrm>
            <a:off x="5715025" y="5399840"/>
            <a:ext cx="263167" cy="215915"/>
            <a:chOff x="1259632" y="4509120"/>
            <a:chExt cx="425304" cy="347935"/>
          </a:xfrm>
        </p:grpSpPr>
        <p:sp>
          <p:nvSpPr>
            <p:cNvPr id="396" name="Rektangel 39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97" name="Rak 39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8" name="Rak 39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9" name="Rak 398"/>
            <p:cNvCxnSpPr>
              <a:stCxn id="39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00" name="Grupp 399"/>
          <p:cNvGrpSpPr/>
          <p:nvPr/>
        </p:nvGrpSpPr>
        <p:grpSpPr>
          <a:xfrm>
            <a:off x="1807676" y="4907723"/>
            <a:ext cx="263167" cy="215915"/>
            <a:chOff x="1259632" y="4509120"/>
            <a:chExt cx="425304" cy="347935"/>
          </a:xfrm>
        </p:grpSpPr>
        <p:sp>
          <p:nvSpPr>
            <p:cNvPr id="401" name="Rektangel 40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02" name="Rak 40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3" name="Rak 40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4" name="Rak 403"/>
            <p:cNvCxnSpPr>
              <a:stCxn id="40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05" name="Grupp 404"/>
          <p:cNvGrpSpPr/>
          <p:nvPr/>
        </p:nvGrpSpPr>
        <p:grpSpPr>
          <a:xfrm>
            <a:off x="8497713" y="2407909"/>
            <a:ext cx="263167" cy="215915"/>
            <a:chOff x="1259632" y="4509120"/>
            <a:chExt cx="425304" cy="347935"/>
          </a:xfrm>
        </p:grpSpPr>
        <p:sp>
          <p:nvSpPr>
            <p:cNvPr id="406" name="Rektangel 40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07" name="Rak 40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8" name="Rak 40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9" name="Rak 408"/>
            <p:cNvCxnSpPr>
              <a:stCxn id="40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10" name="Grupp 409"/>
          <p:cNvGrpSpPr/>
          <p:nvPr/>
        </p:nvGrpSpPr>
        <p:grpSpPr>
          <a:xfrm>
            <a:off x="7020653" y="2343602"/>
            <a:ext cx="263167" cy="215915"/>
            <a:chOff x="1259632" y="4509120"/>
            <a:chExt cx="425304" cy="347935"/>
          </a:xfrm>
        </p:grpSpPr>
        <p:sp>
          <p:nvSpPr>
            <p:cNvPr id="411" name="Rektangel 41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12" name="Rak 41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3" name="Rak 41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4" name="Rak 413"/>
            <p:cNvCxnSpPr>
              <a:stCxn id="41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15" name="Grupp 414"/>
          <p:cNvGrpSpPr/>
          <p:nvPr/>
        </p:nvGrpSpPr>
        <p:grpSpPr>
          <a:xfrm>
            <a:off x="7335225" y="2366874"/>
            <a:ext cx="263167" cy="215915"/>
            <a:chOff x="1259632" y="4509120"/>
            <a:chExt cx="425304" cy="347935"/>
          </a:xfrm>
        </p:grpSpPr>
        <p:sp>
          <p:nvSpPr>
            <p:cNvPr id="416" name="Rektangel 41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17" name="Rak 41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8" name="Rak 41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9" name="Rak 418"/>
            <p:cNvCxnSpPr>
              <a:stCxn id="41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20" name="Grupp 419"/>
          <p:cNvGrpSpPr/>
          <p:nvPr/>
        </p:nvGrpSpPr>
        <p:grpSpPr>
          <a:xfrm>
            <a:off x="5979505" y="2157362"/>
            <a:ext cx="263167" cy="215915"/>
            <a:chOff x="1259632" y="4509120"/>
            <a:chExt cx="425304" cy="347935"/>
          </a:xfrm>
        </p:grpSpPr>
        <p:sp>
          <p:nvSpPr>
            <p:cNvPr id="421" name="Rektangel 42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22" name="Rak 42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3" name="Rak 42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4" name="Rak 423"/>
            <p:cNvCxnSpPr>
              <a:stCxn id="42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25" name="Grupp 424"/>
          <p:cNvGrpSpPr/>
          <p:nvPr/>
        </p:nvGrpSpPr>
        <p:grpSpPr>
          <a:xfrm>
            <a:off x="7387170" y="3432285"/>
            <a:ext cx="263167" cy="231187"/>
            <a:chOff x="3821693" y="2436987"/>
            <a:chExt cx="263167" cy="231187"/>
          </a:xfrm>
        </p:grpSpPr>
        <p:grpSp>
          <p:nvGrpSpPr>
            <p:cNvPr id="426" name="Grupp 425"/>
            <p:cNvGrpSpPr/>
            <p:nvPr/>
          </p:nvGrpSpPr>
          <p:grpSpPr>
            <a:xfrm>
              <a:off x="3821693" y="2489433"/>
              <a:ext cx="263167" cy="178741"/>
              <a:chOff x="3821693" y="2489433"/>
              <a:chExt cx="263167" cy="178741"/>
            </a:xfrm>
          </p:grpSpPr>
          <p:sp>
            <p:nvSpPr>
              <p:cNvPr id="428" name="Rektangel 427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429" name="Ellips 428"/>
              <p:cNvSpPr/>
              <p:nvPr/>
            </p:nvSpPr>
            <p:spPr>
              <a:xfrm>
                <a:off x="3881886" y="2546719"/>
                <a:ext cx="146978" cy="67411"/>
              </a:xfrm>
              <a:prstGeom prst="ellips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427" name="textruta 426"/>
            <p:cNvSpPr txBox="1"/>
            <p:nvPr/>
          </p:nvSpPr>
          <p:spPr>
            <a:xfrm>
              <a:off x="3909893" y="2436987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430" name="Grupp 429"/>
          <p:cNvGrpSpPr/>
          <p:nvPr/>
        </p:nvGrpSpPr>
        <p:grpSpPr>
          <a:xfrm>
            <a:off x="8288239" y="2343602"/>
            <a:ext cx="263167" cy="231187"/>
            <a:chOff x="3821693" y="2436987"/>
            <a:chExt cx="263167" cy="231187"/>
          </a:xfrm>
        </p:grpSpPr>
        <p:grpSp>
          <p:nvGrpSpPr>
            <p:cNvPr id="431" name="Grupp 430"/>
            <p:cNvGrpSpPr/>
            <p:nvPr/>
          </p:nvGrpSpPr>
          <p:grpSpPr>
            <a:xfrm>
              <a:off x="3821693" y="2489433"/>
              <a:ext cx="263167" cy="178741"/>
              <a:chOff x="3821693" y="2489433"/>
              <a:chExt cx="263167" cy="178741"/>
            </a:xfrm>
          </p:grpSpPr>
          <p:sp>
            <p:nvSpPr>
              <p:cNvPr id="433" name="Rektangel 432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434" name="Ellips 433"/>
              <p:cNvSpPr/>
              <p:nvPr/>
            </p:nvSpPr>
            <p:spPr>
              <a:xfrm>
                <a:off x="3881886" y="2546719"/>
                <a:ext cx="146978" cy="67411"/>
              </a:xfrm>
              <a:prstGeom prst="ellips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432" name="textruta 431"/>
            <p:cNvSpPr txBox="1"/>
            <p:nvPr/>
          </p:nvSpPr>
          <p:spPr>
            <a:xfrm>
              <a:off x="3909893" y="2436987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435" name="Grupp 434"/>
          <p:cNvGrpSpPr/>
          <p:nvPr/>
        </p:nvGrpSpPr>
        <p:grpSpPr>
          <a:xfrm>
            <a:off x="4251519" y="4474702"/>
            <a:ext cx="263167" cy="215915"/>
            <a:chOff x="3851920" y="2162069"/>
            <a:chExt cx="263167" cy="215915"/>
          </a:xfrm>
        </p:grpSpPr>
        <p:grpSp>
          <p:nvGrpSpPr>
            <p:cNvPr id="436" name="Grupp 435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440" name="Rektangel 439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441" name="Rak 440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2" name="Rak 441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3" name="Rak 442"/>
              <p:cNvCxnSpPr>
                <a:stCxn id="440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37" name="Grupp 436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438" name="Båge 437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439" name="Båge 438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444" name="Grupp 443"/>
          <p:cNvGrpSpPr/>
          <p:nvPr/>
        </p:nvGrpSpPr>
        <p:grpSpPr>
          <a:xfrm>
            <a:off x="5569005" y="2208204"/>
            <a:ext cx="263167" cy="215915"/>
            <a:chOff x="3851920" y="2162069"/>
            <a:chExt cx="263167" cy="215915"/>
          </a:xfrm>
        </p:grpSpPr>
        <p:grpSp>
          <p:nvGrpSpPr>
            <p:cNvPr id="445" name="Grupp 444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449" name="Rektangel 448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450" name="Rak 449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1" name="Rak 450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2" name="Rak 451"/>
              <p:cNvCxnSpPr>
                <a:stCxn id="449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46" name="Grupp 445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447" name="Båge 446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448" name="Båge 447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453" name="Grupp 452"/>
          <p:cNvGrpSpPr/>
          <p:nvPr/>
        </p:nvGrpSpPr>
        <p:grpSpPr>
          <a:xfrm>
            <a:off x="3138002" y="5076916"/>
            <a:ext cx="263167" cy="215915"/>
            <a:chOff x="3851920" y="2162069"/>
            <a:chExt cx="263167" cy="215915"/>
          </a:xfrm>
        </p:grpSpPr>
        <p:grpSp>
          <p:nvGrpSpPr>
            <p:cNvPr id="454" name="Grupp 453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458" name="Rektangel 457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459" name="Rak 458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0" name="Rak 459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1" name="Rak 460"/>
              <p:cNvCxnSpPr>
                <a:stCxn id="458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55" name="Grupp 454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456" name="Båge 455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457" name="Båge 456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462" name="Grupp 461"/>
          <p:cNvGrpSpPr/>
          <p:nvPr/>
        </p:nvGrpSpPr>
        <p:grpSpPr>
          <a:xfrm>
            <a:off x="6201276" y="4692603"/>
            <a:ext cx="263167" cy="215915"/>
            <a:chOff x="3851920" y="2162069"/>
            <a:chExt cx="263167" cy="215915"/>
          </a:xfrm>
        </p:grpSpPr>
        <p:grpSp>
          <p:nvGrpSpPr>
            <p:cNvPr id="463" name="Grupp 462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467" name="Rektangel 466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468" name="Rak 467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9" name="Rak 468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0" name="Rak 469"/>
              <p:cNvCxnSpPr>
                <a:stCxn id="467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64" name="Grupp 463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465" name="Båge 464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466" name="Båge 465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471" name="Grupp 470"/>
          <p:cNvGrpSpPr/>
          <p:nvPr/>
        </p:nvGrpSpPr>
        <p:grpSpPr>
          <a:xfrm>
            <a:off x="7120654" y="3834210"/>
            <a:ext cx="263167" cy="215915"/>
            <a:chOff x="3851920" y="2162069"/>
            <a:chExt cx="263167" cy="215915"/>
          </a:xfrm>
        </p:grpSpPr>
        <p:grpSp>
          <p:nvGrpSpPr>
            <p:cNvPr id="472" name="Grupp 471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476" name="Rektangel 475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477" name="Rak 476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8" name="Rak 477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9" name="Rak 478"/>
              <p:cNvCxnSpPr>
                <a:stCxn id="476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73" name="Grupp 472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474" name="Båge 473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475" name="Båge 474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480" name="Grupp 479"/>
          <p:cNvGrpSpPr/>
          <p:nvPr/>
        </p:nvGrpSpPr>
        <p:grpSpPr>
          <a:xfrm>
            <a:off x="6993377" y="4025215"/>
            <a:ext cx="263167" cy="215915"/>
            <a:chOff x="3851920" y="2162069"/>
            <a:chExt cx="263167" cy="215915"/>
          </a:xfrm>
        </p:grpSpPr>
        <p:grpSp>
          <p:nvGrpSpPr>
            <p:cNvPr id="481" name="Grupp 480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485" name="Rektangel 484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486" name="Rak 485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7" name="Rak 486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8" name="Rak 487"/>
              <p:cNvCxnSpPr>
                <a:stCxn id="485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82" name="Grupp 481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483" name="Båge 482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484" name="Båge 483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489" name="Grupp 488"/>
          <p:cNvGrpSpPr/>
          <p:nvPr/>
        </p:nvGrpSpPr>
        <p:grpSpPr>
          <a:xfrm>
            <a:off x="6444919" y="2607156"/>
            <a:ext cx="263167" cy="215915"/>
            <a:chOff x="3851920" y="2162069"/>
            <a:chExt cx="263167" cy="215915"/>
          </a:xfrm>
        </p:grpSpPr>
        <p:grpSp>
          <p:nvGrpSpPr>
            <p:cNvPr id="490" name="Grupp 489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494" name="Rektangel 493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495" name="Rak 494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6" name="Rak 495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7" name="Rak 496"/>
              <p:cNvCxnSpPr>
                <a:stCxn id="494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91" name="Grupp 490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492" name="Båge 491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493" name="Båge 492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498" name="Grupp 497"/>
          <p:cNvGrpSpPr/>
          <p:nvPr/>
        </p:nvGrpSpPr>
        <p:grpSpPr>
          <a:xfrm>
            <a:off x="6472608" y="2980151"/>
            <a:ext cx="263167" cy="215915"/>
            <a:chOff x="3851920" y="2162069"/>
            <a:chExt cx="263167" cy="215915"/>
          </a:xfrm>
        </p:grpSpPr>
        <p:grpSp>
          <p:nvGrpSpPr>
            <p:cNvPr id="499" name="Grupp 498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503" name="Rektangel 502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504" name="Rak 503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5" name="Rak 504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6" name="Rak 505"/>
              <p:cNvCxnSpPr>
                <a:stCxn id="503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00" name="Grupp 499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501" name="Båge 500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502" name="Båge 501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507" name="Grupp 506"/>
          <p:cNvGrpSpPr/>
          <p:nvPr/>
        </p:nvGrpSpPr>
        <p:grpSpPr>
          <a:xfrm>
            <a:off x="8188420" y="2446176"/>
            <a:ext cx="263167" cy="215915"/>
            <a:chOff x="1259632" y="4509120"/>
            <a:chExt cx="425304" cy="347935"/>
          </a:xfrm>
        </p:grpSpPr>
        <p:sp>
          <p:nvSpPr>
            <p:cNvPr id="508" name="Rektangel 50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09" name="Rak 50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0" name="Rak 50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1" name="Rak 510"/>
            <p:cNvCxnSpPr>
              <a:stCxn id="508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12" name="Grupp 511"/>
          <p:cNvGrpSpPr/>
          <p:nvPr/>
        </p:nvGrpSpPr>
        <p:grpSpPr>
          <a:xfrm>
            <a:off x="8569126" y="1926804"/>
            <a:ext cx="263167" cy="215915"/>
            <a:chOff x="1259632" y="4509120"/>
            <a:chExt cx="425304" cy="347935"/>
          </a:xfrm>
        </p:grpSpPr>
        <p:sp>
          <p:nvSpPr>
            <p:cNvPr id="513" name="Rektangel 51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14" name="Rak 51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5" name="Rak 51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6" name="Rak 515"/>
            <p:cNvCxnSpPr>
              <a:stCxn id="513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17" name="Grupp 516"/>
          <p:cNvGrpSpPr/>
          <p:nvPr/>
        </p:nvGrpSpPr>
        <p:grpSpPr>
          <a:xfrm>
            <a:off x="8084488" y="2186447"/>
            <a:ext cx="263167" cy="215915"/>
            <a:chOff x="1259632" y="4509120"/>
            <a:chExt cx="425304" cy="347935"/>
          </a:xfrm>
        </p:grpSpPr>
        <p:sp>
          <p:nvSpPr>
            <p:cNvPr id="518" name="Rektangel 51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19" name="Rak 51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0" name="Rak 51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1" name="Rak 520"/>
            <p:cNvCxnSpPr>
              <a:stCxn id="518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22" name="Grupp 521"/>
          <p:cNvGrpSpPr/>
          <p:nvPr/>
        </p:nvGrpSpPr>
        <p:grpSpPr>
          <a:xfrm>
            <a:off x="8114956" y="2165053"/>
            <a:ext cx="263167" cy="215915"/>
            <a:chOff x="1259632" y="4509120"/>
            <a:chExt cx="425304" cy="347935"/>
          </a:xfrm>
        </p:grpSpPr>
        <p:sp>
          <p:nvSpPr>
            <p:cNvPr id="523" name="Rektangel 52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24" name="Rak 52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5" name="Rak 52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6" name="Rak 525"/>
            <p:cNvCxnSpPr>
              <a:stCxn id="523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27" name="Grupp 526"/>
          <p:cNvGrpSpPr/>
          <p:nvPr/>
        </p:nvGrpSpPr>
        <p:grpSpPr>
          <a:xfrm>
            <a:off x="8216071" y="2406627"/>
            <a:ext cx="263167" cy="215915"/>
            <a:chOff x="1259632" y="4509120"/>
            <a:chExt cx="425304" cy="347935"/>
          </a:xfrm>
        </p:grpSpPr>
        <p:sp>
          <p:nvSpPr>
            <p:cNvPr id="528" name="Rektangel 52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29" name="Rak 52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0" name="Rak 52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1" name="Rak 530"/>
            <p:cNvCxnSpPr>
              <a:stCxn id="528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32" name="Grupp 531"/>
          <p:cNvGrpSpPr/>
          <p:nvPr/>
        </p:nvGrpSpPr>
        <p:grpSpPr>
          <a:xfrm>
            <a:off x="8525911" y="1974773"/>
            <a:ext cx="263167" cy="215915"/>
            <a:chOff x="1259632" y="4509120"/>
            <a:chExt cx="425304" cy="347935"/>
          </a:xfrm>
        </p:grpSpPr>
        <p:sp>
          <p:nvSpPr>
            <p:cNvPr id="533" name="Rektangel 53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34" name="Rak 53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5" name="Rak 53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6" name="Rak 535"/>
            <p:cNvCxnSpPr>
              <a:stCxn id="533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37" name="Grupp 536"/>
          <p:cNvGrpSpPr/>
          <p:nvPr/>
        </p:nvGrpSpPr>
        <p:grpSpPr>
          <a:xfrm>
            <a:off x="8188933" y="1956645"/>
            <a:ext cx="263167" cy="215915"/>
            <a:chOff x="1259632" y="4509120"/>
            <a:chExt cx="425304" cy="347935"/>
          </a:xfrm>
        </p:grpSpPr>
        <p:sp>
          <p:nvSpPr>
            <p:cNvPr id="538" name="Rektangel 53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39" name="Rak 53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0" name="Rak 53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1" name="Rak 540"/>
            <p:cNvCxnSpPr>
              <a:stCxn id="538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42" name="Grupp 541"/>
          <p:cNvGrpSpPr/>
          <p:nvPr/>
        </p:nvGrpSpPr>
        <p:grpSpPr>
          <a:xfrm>
            <a:off x="8582802" y="2434214"/>
            <a:ext cx="263167" cy="215915"/>
            <a:chOff x="1259632" y="4509120"/>
            <a:chExt cx="425304" cy="347935"/>
          </a:xfrm>
        </p:grpSpPr>
        <p:sp>
          <p:nvSpPr>
            <p:cNvPr id="543" name="Rektangel 54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44" name="Rak 54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5" name="Rak 54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6" name="Rak 545"/>
            <p:cNvCxnSpPr>
              <a:stCxn id="543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47" name="Grupp 546"/>
          <p:cNvGrpSpPr/>
          <p:nvPr/>
        </p:nvGrpSpPr>
        <p:grpSpPr>
          <a:xfrm>
            <a:off x="8625451" y="2201825"/>
            <a:ext cx="263167" cy="215915"/>
            <a:chOff x="1259632" y="4509120"/>
            <a:chExt cx="425304" cy="347935"/>
          </a:xfrm>
        </p:grpSpPr>
        <p:sp>
          <p:nvSpPr>
            <p:cNvPr id="548" name="Rektangel 54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49" name="Rak 54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0" name="Rak 54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1" name="Rak 550"/>
            <p:cNvCxnSpPr>
              <a:stCxn id="548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52" name="Grupp 551"/>
          <p:cNvGrpSpPr/>
          <p:nvPr/>
        </p:nvGrpSpPr>
        <p:grpSpPr>
          <a:xfrm>
            <a:off x="4726353" y="4241130"/>
            <a:ext cx="263167" cy="227795"/>
            <a:chOff x="3470177" y="2637898"/>
            <a:chExt cx="263167" cy="227795"/>
          </a:xfrm>
        </p:grpSpPr>
        <p:grpSp>
          <p:nvGrpSpPr>
            <p:cNvPr id="553" name="Grupp 552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555" name="Rektangel 554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556" name="Ellips 555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554" name="textruta 553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557" name="Grupp 556"/>
          <p:cNvGrpSpPr/>
          <p:nvPr/>
        </p:nvGrpSpPr>
        <p:grpSpPr>
          <a:xfrm>
            <a:off x="5569005" y="4039371"/>
            <a:ext cx="263167" cy="227795"/>
            <a:chOff x="3470177" y="2637898"/>
            <a:chExt cx="263167" cy="227795"/>
          </a:xfrm>
        </p:grpSpPr>
        <p:grpSp>
          <p:nvGrpSpPr>
            <p:cNvPr id="558" name="Grupp 557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560" name="Rektangel 559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561" name="Ellips 560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559" name="textruta 558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sp>
        <p:nvSpPr>
          <p:cNvPr id="577" name="Rektangel 576"/>
          <p:cNvSpPr/>
          <p:nvPr/>
        </p:nvSpPr>
        <p:spPr>
          <a:xfrm>
            <a:off x="0" y="18310"/>
            <a:ext cx="2986990" cy="147894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sv-SE" sz="1400" dirty="0" smtClean="0"/>
              <a:t>The </a:t>
            </a:r>
            <a:r>
              <a:rPr lang="sv-SE" sz="1400" dirty="0" err="1" smtClean="0"/>
              <a:t>barrage</a:t>
            </a:r>
            <a:r>
              <a:rPr lang="sv-SE" sz="1400" dirty="0" smtClean="0"/>
              <a:t> </a:t>
            </a:r>
            <a:r>
              <a:rPr lang="sv-SE" sz="1400" dirty="0" err="1" smtClean="0"/>
              <a:t>shocks</a:t>
            </a:r>
            <a:r>
              <a:rPr lang="sv-SE" sz="1400" dirty="0" smtClean="0"/>
              <a:t> the </a:t>
            </a:r>
            <a:r>
              <a:rPr lang="sv-SE" sz="1400" dirty="0" err="1" smtClean="0"/>
              <a:t>units</a:t>
            </a:r>
            <a:r>
              <a:rPr lang="sv-SE" sz="1400" dirty="0" smtClean="0"/>
              <a:t> in D5 and </a:t>
            </a:r>
            <a:r>
              <a:rPr lang="sv-SE" sz="1400" dirty="0" err="1" smtClean="0"/>
              <a:t>south</a:t>
            </a:r>
            <a:r>
              <a:rPr lang="sv-SE" sz="1400" dirty="0" smtClean="0"/>
              <a:t> D2. 312th </a:t>
            </a:r>
            <a:r>
              <a:rPr lang="sv-SE" sz="1400" dirty="0" err="1" smtClean="0"/>
              <a:t>are</a:t>
            </a:r>
            <a:r>
              <a:rPr lang="sv-SE" sz="1400" dirty="0" smtClean="0"/>
              <a:t> </a:t>
            </a:r>
            <a:r>
              <a:rPr lang="sv-SE" sz="1400" dirty="0" err="1" smtClean="0"/>
              <a:t>now</a:t>
            </a:r>
            <a:r>
              <a:rPr lang="sv-SE" sz="1400" dirty="0" smtClean="0"/>
              <a:t> ready for action and </a:t>
            </a:r>
            <a:r>
              <a:rPr lang="sv-SE" sz="1400" dirty="0" err="1" smtClean="0"/>
              <a:t>assaults</a:t>
            </a:r>
            <a:r>
              <a:rPr lang="sv-SE" sz="1400" dirty="0" smtClean="0"/>
              <a:t> D2. Heavy support barrages </a:t>
            </a:r>
            <a:r>
              <a:rPr lang="sv-SE" sz="1400" dirty="0" err="1" smtClean="0"/>
              <a:t>together</a:t>
            </a:r>
            <a:r>
              <a:rPr lang="sv-SE" sz="1400" dirty="0" smtClean="0"/>
              <a:t> </a:t>
            </a:r>
            <a:r>
              <a:rPr lang="sv-SE" sz="1400" dirty="0" err="1" smtClean="0"/>
              <a:t>with</a:t>
            </a:r>
            <a:r>
              <a:rPr lang="sv-SE" sz="1400" dirty="0" smtClean="0"/>
              <a:t> </a:t>
            </a:r>
            <a:r>
              <a:rPr lang="sv-SE" sz="1400" dirty="0" err="1" smtClean="0"/>
              <a:t>heavey</a:t>
            </a:r>
            <a:r>
              <a:rPr lang="sv-SE" sz="1400" dirty="0" smtClean="0"/>
              <a:t> </a:t>
            </a:r>
            <a:r>
              <a:rPr lang="sv-SE" sz="1400" dirty="0" err="1" smtClean="0"/>
              <a:t>machinegun</a:t>
            </a:r>
            <a:r>
              <a:rPr lang="sv-SE" sz="1400" dirty="0" smtClean="0"/>
              <a:t> </a:t>
            </a:r>
            <a:r>
              <a:rPr lang="sv-SE" sz="1400" dirty="0" err="1" smtClean="0"/>
              <a:t>fire</a:t>
            </a:r>
            <a:r>
              <a:rPr lang="sv-SE" sz="1400" dirty="0" smtClean="0"/>
              <a:t> </a:t>
            </a:r>
            <a:r>
              <a:rPr lang="sv-SE" sz="1400" dirty="0" err="1" smtClean="0"/>
              <a:t>repulses</a:t>
            </a:r>
            <a:r>
              <a:rPr lang="sv-SE" sz="1400" dirty="0" smtClean="0"/>
              <a:t> </a:t>
            </a:r>
            <a:r>
              <a:rPr lang="sv-SE" sz="1400" dirty="0" err="1" smtClean="0"/>
              <a:t>two</a:t>
            </a:r>
            <a:r>
              <a:rPr lang="sv-SE" sz="1400" dirty="0" smtClean="0"/>
              <a:t> attacks, </a:t>
            </a:r>
            <a:r>
              <a:rPr lang="sv-SE" sz="1400" dirty="0" err="1" smtClean="0"/>
              <a:t>buth</a:t>
            </a:r>
            <a:r>
              <a:rPr lang="sv-SE" sz="1400" dirty="0" smtClean="0"/>
              <a:t> the </a:t>
            </a:r>
            <a:r>
              <a:rPr lang="sv-SE" sz="1400" dirty="0" err="1" smtClean="0"/>
              <a:t>third</a:t>
            </a:r>
            <a:r>
              <a:rPr lang="sv-SE" sz="1400" dirty="0" smtClean="0"/>
              <a:t> </a:t>
            </a:r>
            <a:r>
              <a:rPr lang="sv-SE" sz="1400" dirty="0" err="1" smtClean="0"/>
              <a:t>takes</a:t>
            </a:r>
            <a:r>
              <a:rPr lang="sv-SE" sz="1400" dirty="0" smtClean="0"/>
              <a:t> the </a:t>
            </a:r>
            <a:r>
              <a:rPr lang="sv-SE" sz="1400" dirty="0" err="1" smtClean="0"/>
              <a:t>defenders</a:t>
            </a:r>
            <a:r>
              <a:rPr lang="sv-SE" sz="1400" dirty="0" smtClean="0"/>
              <a:t> by </a:t>
            </a:r>
            <a:r>
              <a:rPr lang="sv-SE" sz="1400" dirty="0" err="1" smtClean="0"/>
              <a:t>surprise</a:t>
            </a:r>
            <a:r>
              <a:rPr lang="sv-SE" sz="1400" dirty="0" smtClean="0"/>
              <a:t>. </a:t>
            </a:r>
            <a:endParaRPr lang="sv-SE" sz="1400" dirty="0" smtClean="0"/>
          </a:p>
        </p:txBody>
      </p:sp>
      <p:grpSp>
        <p:nvGrpSpPr>
          <p:cNvPr id="578" name="Grupp 577"/>
          <p:cNvGrpSpPr/>
          <p:nvPr/>
        </p:nvGrpSpPr>
        <p:grpSpPr>
          <a:xfrm>
            <a:off x="8244855" y="1901017"/>
            <a:ext cx="263167" cy="215915"/>
            <a:chOff x="3851920" y="2162069"/>
            <a:chExt cx="263167" cy="215915"/>
          </a:xfrm>
        </p:grpSpPr>
        <p:grpSp>
          <p:nvGrpSpPr>
            <p:cNvPr id="579" name="Grupp 578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583" name="Rektangel 582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584" name="Rak 583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5" name="Rak 584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6" name="Rak 585"/>
              <p:cNvCxnSpPr>
                <a:stCxn id="583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80" name="Grupp 579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581" name="Båge 580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582" name="Båge 581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587" name="Grupp 586"/>
          <p:cNvGrpSpPr/>
          <p:nvPr/>
        </p:nvGrpSpPr>
        <p:grpSpPr>
          <a:xfrm>
            <a:off x="8653170" y="2188929"/>
            <a:ext cx="263167" cy="215915"/>
            <a:chOff x="3851920" y="2162069"/>
            <a:chExt cx="263167" cy="215915"/>
          </a:xfrm>
        </p:grpSpPr>
        <p:grpSp>
          <p:nvGrpSpPr>
            <p:cNvPr id="588" name="Grupp 587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592" name="Rektangel 591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593" name="Rak 592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4" name="Rak 593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5" name="Rak 594"/>
              <p:cNvCxnSpPr>
                <a:stCxn id="592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89" name="Grupp 588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590" name="Båge 589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591" name="Båge 590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598" name="Grupp 597"/>
          <p:cNvGrpSpPr/>
          <p:nvPr/>
        </p:nvGrpSpPr>
        <p:grpSpPr>
          <a:xfrm>
            <a:off x="5051696" y="1805239"/>
            <a:ext cx="576063" cy="364306"/>
            <a:chOff x="1259632" y="4509120"/>
            <a:chExt cx="576063" cy="364306"/>
          </a:xfrm>
        </p:grpSpPr>
        <p:sp>
          <p:nvSpPr>
            <p:cNvPr id="599" name="Rektangel 59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(98)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00" name="Rak 59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1" name="Rak 60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02" name="textruta 601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604" name="Rak 603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5" name="Rak 604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06" name="Grupp 605"/>
          <p:cNvGrpSpPr/>
          <p:nvPr/>
        </p:nvGrpSpPr>
        <p:grpSpPr>
          <a:xfrm>
            <a:off x="5434233" y="1623086"/>
            <a:ext cx="576063" cy="364306"/>
            <a:chOff x="1259632" y="4509120"/>
            <a:chExt cx="576063" cy="364306"/>
          </a:xfrm>
        </p:grpSpPr>
        <p:sp>
          <p:nvSpPr>
            <p:cNvPr id="607" name="Rektangel 60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98-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08" name="Rak 60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9" name="Rak 60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10" name="textruta 609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611" name="Rak 610"/>
            <p:cNvCxnSpPr>
              <a:stCxn id="60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2" name="Rak 611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3" name="Rak 612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17" name="Grupp 616"/>
          <p:cNvGrpSpPr/>
          <p:nvPr/>
        </p:nvGrpSpPr>
        <p:grpSpPr>
          <a:xfrm>
            <a:off x="5677729" y="5470625"/>
            <a:ext cx="263167" cy="215915"/>
            <a:chOff x="3851920" y="2162069"/>
            <a:chExt cx="263167" cy="215915"/>
          </a:xfrm>
        </p:grpSpPr>
        <p:grpSp>
          <p:nvGrpSpPr>
            <p:cNvPr id="618" name="Grupp 617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622" name="Rektangel 621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623" name="Rak 622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4" name="Rak 623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5" name="Rak 624"/>
              <p:cNvCxnSpPr>
                <a:stCxn id="622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19" name="Grupp 618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620" name="Båge 619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621" name="Båge 620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626" name="Grupp 625"/>
          <p:cNvGrpSpPr/>
          <p:nvPr/>
        </p:nvGrpSpPr>
        <p:grpSpPr>
          <a:xfrm>
            <a:off x="3995658" y="5277734"/>
            <a:ext cx="263167" cy="215915"/>
            <a:chOff x="3851920" y="2162069"/>
            <a:chExt cx="263167" cy="215915"/>
          </a:xfrm>
        </p:grpSpPr>
        <p:grpSp>
          <p:nvGrpSpPr>
            <p:cNvPr id="627" name="Grupp 626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631" name="Rektangel 630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632" name="Rak 631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3" name="Rak 632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4" name="Rak 633"/>
              <p:cNvCxnSpPr>
                <a:stCxn id="631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28" name="Grupp 627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629" name="Båge 628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630" name="Båge 629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635" name="Grupp 634"/>
          <p:cNvGrpSpPr/>
          <p:nvPr/>
        </p:nvGrpSpPr>
        <p:grpSpPr>
          <a:xfrm>
            <a:off x="6764437" y="4450212"/>
            <a:ext cx="263167" cy="215915"/>
            <a:chOff x="3851920" y="2162069"/>
            <a:chExt cx="263167" cy="215915"/>
          </a:xfrm>
        </p:grpSpPr>
        <p:grpSp>
          <p:nvGrpSpPr>
            <p:cNvPr id="636" name="Grupp 635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640" name="Rektangel 639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641" name="Rak 640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2" name="Rak 641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3" name="Rak 642"/>
              <p:cNvCxnSpPr>
                <a:stCxn id="640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37" name="Grupp 636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638" name="Båge 637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639" name="Båge 638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644" name="Grupp 643"/>
          <p:cNvGrpSpPr/>
          <p:nvPr/>
        </p:nvGrpSpPr>
        <p:grpSpPr>
          <a:xfrm>
            <a:off x="7380366" y="3011132"/>
            <a:ext cx="263167" cy="215915"/>
            <a:chOff x="3851920" y="2162069"/>
            <a:chExt cx="263167" cy="215915"/>
          </a:xfrm>
        </p:grpSpPr>
        <p:grpSp>
          <p:nvGrpSpPr>
            <p:cNvPr id="645" name="Grupp 644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649" name="Rektangel 648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650" name="Rak 649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1" name="Rak 650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2" name="Rak 651"/>
              <p:cNvCxnSpPr>
                <a:stCxn id="649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46" name="Grupp 645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647" name="Båge 646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648" name="Båge 647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653" name="Grupp 652"/>
          <p:cNvGrpSpPr/>
          <p:nvPr/>
        </p:nvGrpSpPr>
        <p:grpSpPr>
          <a:xfrm>
            <a:off x="5273218" y="2218005"/>
            <a:ext cx="263167" cy="215915"/>
            <a:chOff x="3851920" y="2162069"/>
            <a:chExt cx="263167" cy="215915"/>
          </a:xfrm>
        </p:grpSpPr>
        <p:grpSp>
          <p:nvGrpSpPr>
            <p:cNvPr id="654" name="Grupp 653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658" name="Rektangel 657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659" name="Rak 658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0" name="Rak 659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1" name="Rak 660"/>
              <p:cNvCxnSpPr>
                <a:stCxn id="658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55" name="Grupp 654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656" name="Båge 655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657" name="Båge 656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662" name="Grupp 661"/>
          <p:cNvGrpSpPr/>
          <p:nvPr/>
        </p:nvGrpSpPr>
        <p:grpSpPr>
          <a:xfrm>
            <a:off x="4971320" y="2183875"/>
            <a:ext cx="263167" cy="215915"/>
            <a:chOff x="3851920" y="2162069"/>
            <a:chExt cx="263167" cy="215915"/>
          </a:xfrm>
        </p:grpSpPr>
        <p:grpSp>
          <p:nvGrpSpPr>
            <p:cNvPr id="663" name="Grupp 662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667" name="Rektangel 666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668" name="Rak 667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9" name="Rak 668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0" name="Rak 669"/>
              <p:cNvCxnSpPr>
                <a:stCxn id="667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64" name="Grupp 663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665" name="Båge 664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666" name="Båge 665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sp>
        <p:nvSpPr>
          <p:cNvPr id="671" name="Frihandsfigur 670"/>
          <p:cNvSpPr/>
          <p:nvPr/>
        </p:nvSpPr>
        <p:spPr>
          <a:xfrm>
            <a:off x="3332602" y="1784733"/>
            <a:ext cx="2142781" cy="1294481"/>
          </a:xfrm>
          <a:custGeom>
            <a:avLst/>
            <a:gdLst>
              <a:gd name="connsiteX0" fmla="*/ 0 w 2142781"/>
              <a:gd name="connsiteY0" fmla="*/ 1294481 h 1294481"/>
              <a:gd name="connsiteX1" fmla="*/ 159745 w 2142781"/>
              <a:gd name="connsiteY1" fmla="*/ 247879 h 1294481"/>
              <a:gd name="connsiteX2" fmla="*/ 1156771 w 2142781"/>
              <a:gd name="connsiteY2" fmla="*/ 170761 h 1294481"/>
              <a:gd name="connsiteX3" fmla="*/ 1266940 w 2142781"/>
              <a:gd name="connsiteY3" fmla="*/ 0 h 1294481"/>
              <a:gd name="connsiteX4" fmla="*/ 2142781 w 2142781"/>
              <a:gd name="connsiteY4" fmla="*/ 27542 h 12944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42781" h="1294481">
                <a:moveTo>
                  <a:pt x="0" y="1294481"/>
                </a:moveTo>
                <a:lnTo>
                  <a:pt x="159745" y="247879"/>
                </a:lnTo>
                <a:lnTo>
                  <a:pt x="1156771" y="170761"/>
                </a:lnTo>
                <a:lnTo>
                  <a:pt x="1266940" y="0"/>
                </a:lnTo>
                <a:lnTo>
                  <a:pt x="2142781" y="27542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563" name="Explosion 1 562"/>
          <p:cNvSpPr/>
          <p:nvPr/>
        </p:nvSpPr>
        <p:spPr>
          <a:xfrm>
            <a:off x="5268088" y="2240905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565" name="Explosion 1 564"/>
          <p:cNvSpPr/>
          <p:nvPr/>
        </p:nvSpPr>
        <p:spPr>
          <a:xfrm>
            <a:off x="5594217" y="2230559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567" name="Explosion 1 566"/>
          <p:cNvSpPr/>
          <p:nvPr/>
        </p:nvSpPr>
        <p:spPr>
          <a:xfrm>
            <a:off x="4994891" y="2221758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672" name="Grupp 671"/>
          <p:cNvGrpSpPr/>
          <p:nvPr/>
        </p:nvGrpSpPr>
        <p:grpSpPr>
          <a:xfrm>
            <a:off x="4529060" y="1994654"/>
            <a:ext cx="576063" cy="364306"/>
            <a:chOff x="1259632" y="4509120"/>
            <a:chExt cx="576063" cy="364306"/>
          </a:xfrm>
        </p:grpSpPr>
        <p:sp>
          <p:nvSpPr>
            <p:cNvPr id="673" name="Rektangel 67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165-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74" name="Rak 67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5" name="Rak 67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76" name="textruta 675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677" name="Rak 676"/>
            <p:cNvCxnSpPr>
              <a:stCxn id="673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8" name="Rak 677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9" name="Rak 678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80" name="Grupp 679"/>
          <p:cNvGrpSpPr/>
          <p:nvPr/>
        </p:nvGrpSpPr>
        <p:grpSpPr>
          <a:xfrm>
            <a:off x="4997655" y="1789600"/>
            <a:ext cx="576063" cy="364306"/>
            <a:chOff x="1259632" y="4509120"/>
            <a:chExt cx="576063" cy="364306"/>
          </a:xfrm>
        </p:grpSpPr>
        <p:sp>
          <p:nvSpPr>
            <p:cNvPr id="681" name="Rektangel 68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(165)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82" name="Rak 68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3" name="Rak 68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4" name="textruta 68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686" name="Rak 685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7" name="Rak 686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69" name="Höger 568"/>
          <p:cNvSpPr/>
          <p:nvPr/>
        </p:nvSpPr>
        <p:spPr>
          <a:xfrm rot="3376543">
            <a:off x="4853293" y="2075262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572" name="Höger 571"/>
          <p:cNvSpPr/>
          <p:nvPr/>
        </p:nvSpPr>
        <p:spPr>
          <a:xfrm rot="3423788">
            <a:off x="5474722" y="2105913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597" name="Höger 596"/>
          <p:cNvSpPr/>
          <p:nvPr/>
        </p:nvSpPr>
        <p:spPr>
          <a:xfrm rot="3423788">
            <a:off x="5145476" y="2093064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688" name="Grupp 687"/>
          <p:cNvGrpSpPr/>
          <p:nvPr/>
        </p:nvGrpSpPr>
        <p:grpSpPr>
          <a:xfrm>
            <a:off x="7152237" y="3433072"/>
            <a:ext cx="263167" cy="215915"/>
            <a:chOff x="1259632" y="4509120"/>
            <a:chExt cx="425304" cy="347935"/>
          </a:xfrm>
        </p:grpSpPr>
        <p:sp>
          <p:nvSpPr>
            <p:cNvPr id="689" name="Rektangel 68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90" name="Rak 68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1" name="Rak 69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2" name="Rak 691"/>
            <p:cNvCxnSpPr>
              <a:stCxn id="689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407939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05556E-6 -1.11111E-6 L 0.07587 0.02245 " pathEditMode="relative" ptsTypes="AA">
                                      <p:cBhvr>
                                        <p:cTn id="6" dur="2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3.7037E-7 L -0.46111 0.40232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6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056" y="20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3.33333E-6 L 0.02414 0.00394 " pathEditMode="relative" ptsTypes="AA">
                                      <p:cBhvr>
                                        <p:cTn id="20" dur="2000" fill="hold"/>
                                        <p:tgtEl>
                                          <p:spTgt spid="5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11111E-6 L -0.08664 0.1044 " pathEditMode="relative" ptsTypes="AA">
                                      <p:cBhvr>
                                        <p:cTn id="22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8.67362E-19 L 0.00364 0.03518 " pathEditMode="relative" ptsTypes="AA">
                                      <p:cBhvr>
                                        <p:cTn id="2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7587 0.02245 L 0.15782 0.06111 " pathEditMode="relative" ptsTypes="AA">
                                      <p:cBhvr>
                                        <p:cTn id="26" dur="2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6.2963E-6 L 0.11198 0.14769 " pathEditMode="relative" ptsTypes="AA">
                                      <p:cBhvr>
                                        <p:cTn id="28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781 3.33333E-6 L 0.06962 0.09398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72" y="4699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7.40741E-6 L 0.08733 0.03518 " pathEditMode="relative" ptsTypes="AA">
                                      <p:cBhvr>
                                        <p:cTn id="3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5.18519E-6 L 0.06805 0.04399 " pathEditMode="relative" ptsTypes="AA">
                                      <p:cBhvr>
                                        <p:cTn id="3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3.7037E-7 L 0.05556 -0.04653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3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78" y="-2338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3.7037E-6 L 0.0349 -0.03148 " pathEditMode="relative" ptsTypes="AA">
                                      <p:cBhvr>
                                        <p:cTn id="46" dur="2000" fill="hold"/>
                                        <p:tgtEl>
                                          <p:spTgt spid="38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7.40741E-7 L 0.06632 -0.08912 " pathEditMode="relative" ptsTypes="AA">
                                      <p:cBhvr>
                                        <p:cTn id="48" dur="2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7.40741E-7 L 0.01267 0.03356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25" y="1667"/>
                                    </p:animMotion>
                                  </p:childTnLst>
                                </p:cTn>
                              </p:par>
                              <p:par>
                                <p:cTn id="5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3.7037E-6 L 0.00902 0.02848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3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51" y="141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4.81481E-6 L 0.01875 0.04606 " pathEditMode="relative" ptsTypes="AA">
                                      <p:cBhvr>
                                        <p:cTn id="60" dur="2000" fill="hold"/>
                                        <p:tgtEl>
                                          <p:spTgt spid="6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8.67362E-19 L -0.00295 -0.08194 " pathEditMode="relative" ptsTypes="AA">
                                      <p:cBhvr>
                                        <p:cTn id="68" dur="2000" fill="hold"/>
                                        <p:tgtEl>
                                          <p:spTgt spid="6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0868 0.14908 L 0.075 0.1081 " pathEditMode="relative" rAng="0" ptsTypes="AA">
                                      <p:cBhvr>
                                        <p:cTn id="70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84" y="-2060"/>
                                    </p:animMotion>
                                  </p:childTnLst>
                                </p:cTn>
                              </p:par>
                              <p:par>
                                <p:cTn id="7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21 0.02685 L 0.01389 -0.01412 " pathEditMode="relative" rAng="0" ptsTypes="AA">
                                      <p:cBhvr>
                                        <p:cTn id="7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25" y="-2060"/>
                                    </p:animMotion>
                                  </p:childTnLst>
                                </p:cTn>
                              </p:par>
                              <p:par>
                                <p:cTn id="7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" grpId="0" animBg="1"/>
      <p:bldP spid="565" grpId="0" animBg="1"/>
      <p:bldP spid="567" grpId="0" animBg="1"/>
      <p:bldP spid="569" grpId="0" animBg="1"/>
      <p:bldP spid="572" grpId="0" animBg="1"/>
      <p:bldP spid="59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6" name="Frihandsfigur 595"/>
          <p:cNvSpPr/>
          <p:nvPr/>
        </p:nvSpPr>
        <p:spPr>
          <a:xfrm>
            <a:off x="5955030" y="1981200"/>
            <a:ext cx="1905000" cy="438150"/>
          </a:xfrm>
          <a:custGeom>
            <a:avLst/>
            <a:gdLst>
              <a:gd name="connsiteX0" fmla="*/ 0 w 1905000"/>
              <a:gd name="connsiteY0" fmla="*/ 228600 h 438150"/>
              <a:gd name="connsiteX1" fmla="*/ 243840 w 1905000"/>
              <a:gd name="connsiteY1" fmla="*/ 220980 h 438150"/>
              <a:gd name="connsiteX2" fmla="*/ 323850 w 1905000"/>
              <a:gd name="connsiteY2" fmla="*/ 438150 h 438150"/>
              <a:gd name="connsiteX3" fmla="*/ 1436370 w 1905000"/>
              <a:gd name="connsiteY3" fmla="*/ 403860 h 438150"/>
              <a:gd name="connsiteX4" fmla="*/ 1600200 w 1905000"/>
              <a:gd name="connsiteY4" fmla="*/ 0 h 438150"/>
              <a:gd name="connsiteX5" fmla="*/ 1786890 w 1905000"/>
              <a:gd name="connsiteY5" fmla="*/ 30480 h 438150"/>
              <a:gd name="connsiteX6" fmla="*/ 1905000 w 1905000"/>
              <a:gd name="connsiteY6" fmla="*/ 255270 h 4381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905000" h="438150">
                <a:moveTo>
                  <a:pt x="0" y="228600"/>
                </a:moveTo>
                <a:lnTo>
                  <a:pt x="243840" y="220980"/>
                </a:lnTo>
                <a:lnTo>
                  <a:pt x="323850" y="438150"/>
                </a:lnTo>
                <a:lnTo>
                  <a:pt x="1436370" y="403860"/>
                </a:lnTo>
                <a:lnTo>
                  <a:pt x="1600200" y="0"/>
                </a:lnTo>
                <a:lnTo>
                  <a:pt x="1786890" y="30480"/>
                </a:lnTo>
                <a:lnTo>
                  <a:pt x="1905000" y="25527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3" name="Grupp 2"/>
          <p:cNvGrpSpPr/>
          <p:nvPr/>
        </p:nvGrpSpPr>
        <p:grpSpPr>
          <a:xfrm>
            <a:off x="4095686" y="5037433"/>
            <a:ext cx="263167" cy="215915"/>
            <a:chOff x="1259632" y="4509120"/>
            <a:chExt cx="425304" cy="347935"/>
          </a:xfrm>
        </p:grpSpPr>
        <p:sp>
          <p:nvSpPr>
            <p:cNvPr id="4" name="Rektangel 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" name="Rak 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Rak 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Rak 6"/>
            <p:cNvCxnSpPr>
              <a:stCxn id="4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Frihandsfigur 8"/>
          <p:cNvSpPr/>
          <p:nvPr/>
        </p:nvSpPr>
        <p:spPr>
          <a:xfrm>
            <a:off x="1801258" y="2599981"/>
            <a:ext cx="1217364" cy="2071171"/>
          </a:xfrm>
          <a:custGeom>
            <a:avLst/>
            <a:gdLst>
              <a:gd name="connsiteX0" fmla="*/ 0 w 1217364"/>
              <a:gd name="connsiteY0" fmla="*/ 2071171 h 2071171"/>
              <a:gd name="connsiteX1" fmla="*/ 99152 w 1217364"/>
              <a:gd name="connsiteY1" fmla="*/ 1861850 h 2071171"/>
              <a:gd name="connsiteX2" fmla="*/ 589402 w 1217364"/>
              <a:gd name="connsiteY2" fmla="*/ 1856342 h 2071171"/>
              <a:gd name="connsiteX3" fmla="*/ 512284 w 1217364"/>
              <a:gd name="connsiteY3" fmla="*/ 1085161 h 2071171"/>
              <a:gd name="connsiteX4" fmla="*/ 82626 w 1217364"/>
              <a:gd name="connsiteY4" fmla="*/ 875841 h 2071171"/>
              <a:gd name="connsiteX5" fmla="*/ 1217364 w 1217364"/>
              <a:gd name="connsiteY5" fmla="*/ 0 h 20711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7364" h="2071171">
                <a:moveTo>
                  <a:pt x="0" y="2071171"/>
                </a:moveTo>
                <a:lnTo>
                  <a:pt x="99152" y="1861850"/>
                </a:lnTo>
                <a:lnTo>
                  <a:pt x="589402" y="1856342"/>
                </a:lnTo>
                <a:lnTo>
                  <a:pt x="512284" y="1085161"/>
                </a:lnTo>
                <a:lnTo>
                  <a:pt x="82626" y="875841"/>
                </a:lnTo>
                <a:lnTo>
                  <a:pt x="1217364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10" name="Grupp 9"/>
          <p:cNvGrpSpPr/>
          <p:nvPr/>
        </p:nvGrpSpPr>
        <p:grpSpPr>
          <a:xfrm>
            <a:off x="2268634" y="3573091"/>
            <a:ext cx="576063" cy="364306"/>
            <a:chOff x="1259632" y="4509120"/>
            <a:chExt cx="576063" cy="364306"/>
          </a:xfrm>
        </p:grpSpPr>
        <p:sp>
          <p:nvSpPr>
            <p:cNvPr id="11" name="Rektangel 1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102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2" name="Rak 1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Rak 1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textruta 1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5" name="Rak 14"/>
            <p:cNvCxnSpPr>
              <a:stCxn id="1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Rak 15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Rak 16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upp 17"/>
          <p:cNvGrpSpPr/>
          <p:nvPr/>
        </p:nvGrpSpPr>
        <p:grpSpPr>
          <a:xfrm>
            <a:off x="2570827" y="3960364"/>
            <a:ext cx="576063" cy="364306"/>
            <a:chOff x="1259632" y="4509120"/>
            <a:chExt cx="576063" cy="364306"/>
          </a:xfrm>
        </p:grpSpPr>
        <p:sp>
          <p:nvSpPr>
            <p:cNvPr id="19" name="Rektangel 1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36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0" name="Rak 1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Rak 2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textruta 21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23" name="Rak 22"/>
            <p:cNvCxnSpPr>
              <a:stCxn id="19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Rak 23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Rak 24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" name="Grupp 25"/>
          <p:cNvGrpSpPr/>
          <p:nvPr/>
        </p:nvGrpSpPr>
        <p:grpSpPr>
          <a:xfrm>
            <a:off x="2639521" y="4580590"/>
            <a:ext cx="576063" cy="364306"/>
            <a:chOff x="1259632" y="4509120"/>
            <a:chExt cx="576063" cy="364306"/>
          </a:xfrm>
        </p:grpSpPr>
        <p:sp>
          <p:nvSpPr>
            <p:cNvPr id="27" name="Rektangel 2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88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8" name="Rak 2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Rak 2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textruta 29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31" name="Rak 30"/>
            <p:cNvCxnSpPr>
              <a:stCxn id="2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Rak 31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Rak 32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2" name="Grupp 41"/>
          <p:cNvGrpSpPr/>
          <p:nvPr/>
        </p:nvGrpSpPr>
        <p:grpSpPr>
          <a:xfrm>
            <a:off x="5746680" y="1756037"/>
            <a:ext cx="576063" cy="364306"/>
            <a:chOff x="1259632" y="4509120"/>
            <a:chExt cx="576063" cy="364306"/>
          </a:xfrm>
        </p:grpSpPr>
        <p:sp>
          <p:nvSpPr>
            <p:cNvPr id="43" name="Rektangel 4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174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4" name="Rak 4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Rak 4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6" name="textruta 45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47" name="Rak 46"/>
            <p:cNvCxnSpPr>
              <a:stCxn id="43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Rak 47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Rak 48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0" name="Grupp 49"/>
          <p:cNvGrpSpPr/>
          <p:nvPr/>
        </p:nvGrpSpPr>
        <p:grpSpPr>
          <a:xfrm>
            <a:off x="3779108" y="1706102"/>
            <a:ext cx="576063" cy="364306"/>
            <a:chOff x="1259632" y="4509120"/>
            <a:chExt cx="576063" cy="364306"/>
          </a:xfrm>
        </p:grpSpPr>
        <p:sp>
          <p:nvSpPr>
            <p:cNvPr id="51" name="Rektangel 5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209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2" name="Rak 5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Rak 5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4" name="textruta 5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55" name="Rak 54"/>
            <p:cNvCxnSpPr>
              <a:stCxn id="5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Rak 55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Rak 56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8" name="Grupp 57"/>
          <p:cNvGrpSpPr/>
          <p:nvPr/>
        </p:nvGrpSpPr>
        <p:grpSpPr>
          <a:xfrm>
            <a:off x="4368083" y="1527211"/>
            <a:ext cx="576063" cy="364306"/>
            <a:chOff x="1259632" y="4509120"/>
            <a:chExt cx="576063" cy="364306"/>
          </a:xfrm>
        </p:grpSpPr>
        <p:sp>
          <p:nvSpPr>
            <p:cNvPr id="59" name="Rektangel 5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141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0" name="Rak 5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Rak 6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textruta 61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63" name="Rak 62"/>
            <p:cNvCxnSpPr>
              <a:stCxn id="59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Rak 63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Rak 64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6" name="Grupp 65"/>
          <p:cNvGrpSpPr/>
          <p:nvPr/>
        </p:nvGrpSpPr>
        <p:grpSpPr>
          <a:xfrm>
            <a:off x="8060956" y="832446"/>
            <a:ext cx="576063" cy="364306"/>
            <a:chOff x="1259632" y="4509120"/>
            <a:chExt cx="576063" cy="364306"/>
          </a:xfrm>
        </p:grpSpPr>
        <p:sp>
          <p:nvSpPr>
            <p:cNvPr id="67" name="Rektangel 6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57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8" name="Rak 6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Rak 6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0" name="textruta 69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71" name="Rak 70"/>
            <p:cNvCxnSpPr>
              <a:stCxn id="6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Rak 71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Rak 72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4" name="Grupp 73"/>
          <p:cNvGrpSpPr/>
          <p:nvPr/>
        </p:nvGrpSpPr>
        <p:grpSpPr>
          <a:xfrm>
            <a:off x="8604449" y="836712"/>
            <a:ext cx="576063" cy="364306"/>
            <a:chOff x="1259632" y="4509120"/>
            <a:chExt cx="576063" cy="364306"/>
          </a:xfrm>
        </p:grpSpPr>
        <p:sp>
          <p:nvSpPr>
            <p:cNvPr id="75" name="Rektangel 74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76" name="Rak 75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Rak 76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8" name="textruta 77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79" name="Rak 78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Rak 79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1" name="Grupp 80"/>
          <p:cNvGrpSpPr/>
          <p:nvPr/>
        </p:nvGrpSpPr>
        <p:grpSpPr>
          <a:xfrm>
            <a:off x="5546788" y="2380775"/>
            <a:ext cx="576063" cy="364306"/>
            <a:chOff x="1259632" y="4509120"/>
            <a:chExt cx="576063" cy="364306"/>
          </a:xfrm>
        </p:grpSpPr>
        <p:sp>
          <p:nvSpPr>
            <p:cNvPr id="82" name="Rektangel 8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83" name="Rak 8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Rak 8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5" name="textruta 84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86" name="Rak 85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Rak 86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8" name="Grupp 87"/>
          <p:cNvGrpSpPr/>
          <p:nvPr/>
        </p:nvGrpSpPr>
        <p:grpSpPr>
          <a:xfrm>
            <a:off x="8053233" y="3109680"/>
            <a:ext cx="576063" cy="364306"/>
            <a:chOff x="1259632" y="4509120"/>
            <a:chExt cx="576063" cy="364306"/>
          </a:xfrm>
        </p:grpSpPr>
        <p:sp>
          <p:nvSpPr>
            <p:cNvPr id="89" name="Rektangel 8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90" name="Rak 8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Rak 9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2" name="textruta 91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93" name="Rak 92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Rak 93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3" name="textruta 102"/>
          <p:cNvSpPr txBox="1"/>
          <p:nvPr/>
        </p:nvSpPr>
        <p:spPr>
          <a:xfrm>
            <a:off x="3606083" y="116632"/>
            <a:ext cx="19769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 err="1" smtClean="0"/>
              <a:t>Turn</a:t>
            </a:r>
            <a:r>
              <a:rPr lang="sv-SE" dirty="0" smtClean="0"/>
              <a:t> </a:t>
            </a:r>
            <a:r>
              <a:rPr lang="sv-SE" dirty="0"/>
              <a:t>4</a:t>
            </a:r>
            <a:r>
              <a:rPr lang="sv-SE" dirty="0" smtClean="0"/>
              <a:t> </a:t>
            </a:r>
            <a:r>
              <a:rPr lang="sv-SE" dirty="0" smtClean="0"/>
              <a:t>– Mar </a:t>
            </a:r>
            <a:r>
              <a:rPr lang="sv-SE" dirty="0" smtClean="0"/>
              <a:t>22</a:t>
            </a:r>
            <a:r>
              <a:rPr lang="sv-SE" dirty="0" smtClean="0"/>
              <a:t>-24</a:t>
            </a:r>
            <a:endParaRPr lang="sv-SE" dirty="0"/>
          </a:p>
        </p:txBody>
      </p:sp>
      <p:grpSp>
        <p:nvGrpSpPr>
          <p:cNvPr id="104" name="Grupp 103"/>
          <p:cNvGrpSpPr/>
          <p:nvPr/>
        </p:nvGrpSpPr>
        <p:grpSpPr>
          <a:xfrm>
            <a:off x="910173" y="1467308"/>
            <a:ext cx="576063" cy="364306"/>
            <a:chOff x="1259632" y="4509120"/>
            <a:chExt cx="576063" cy="364306"/>
          </a:xfrm>
        </p:grpSpPr>
        <p:sp>
          <p:nvSpPr>
            <p:cNvPr id="105" name="Rektangel 104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06" name="Rak 105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Rak 106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8" name="textruta 107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109" name="Rak 108"/>
            <p:cNvCxnSpPr>
              <a:stCxn id="105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Rak 109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Rak 110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2" name="Grupp 111"/>
          <p:cNvGrpSpPr/>
          <p:nvPr/>
        </p:nvGrpSpPr>
        <p:grpSpPr>
          <a:xfrm>
            <a:off x="8604448" y="3109680"/>
            <a:ext cx="576063" cy="364306"/>
            <a:chOff x="1259632" y="4509120"/>
            <a:chExt cx="576063" cy="364306"/>
          </a:xfrm>
        </p:grpSpPr>
        <p:sp>
          <p:nvSpPr>
            <p:cNvPr id="113" name="Rektangel 11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14" name="Rak 11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Rak 11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6" name="textruta 115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148</a:t>
              </a:r>
              <a:endParaRPr lang="sv-SE" sz="700" b="1" dirty="0"/>
            </a:p>
          </p:txBody>
        </p:sp>
        <p:cxnSp>
          <p:nvCxnSpPr>
            <p:cNvPr id="117" name="Rak 116"/>
            <p:cNvCxnSpPr>
              <a:stCxn id="113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Rak 117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Rak 118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20" name="Rak 119"/>
          <p:cNvCxnSpPr/>
          <p:nvPr/>
        </p:nvCxnSpPr>
        <p:spPr>
          <a:xfrm flipH="1">
            <a:off x="4368083" y="3182888"/>
            <a:ext cx="28063" cy="72008"/>
          </a:xfrm>
          <a:prstGeom prst="line">
            <a:avLst/>
          </a:prstGeom>
          <a:ln w="28575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1" name="Frihandsfigur 120"/>
          <p:cNvSpPr/>
          <p:nvPr/>
        </p:nvSpPr>
        <p:spPr>
          <a:xfrm>
            <a:off x="8284684" y="1299990"/>
            <a:ext cx="771181" cy="0"/>
          </a:xfrm>
          <a:custGeom>
            <a:avLst/>
            <a:gdLst>
              <a:gd name="connsiteX0" fmla="*/ 0 w 771181"/>
              <a:gd name="connsiteY0" fmla="*/ 0 h 0"/>
              <a:gd name="connsiteX1" fmla="*/ 771181 w 771181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71181">
                <a:moveTo>
                  <a:pt x="0" y="0"/>
                </a:moveTo>
                <a:lnTo>
                  <a:pt x="771181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122" name="Grupp 121"/>
          <p:cNvGrpSpPr/>
          <p:nvPr/>
        </p:nvGrpSpPr>
        <p:grpSpPr>
          <a:xfrm>
            <a:off x="4997655" y="2184248"/>
            <a:ext cx="263167" cy="215915"/>
            <a:chOff x="3851920" y="2162069"/>
            <a:chExt cx="263167" cy="215915"/>
          </a:xfrm>
        </p:grpSpPr>
        <p:grpSp>
          <p:nvGrpSpPr>
            <p:cNvPr id="123" name="Grupp 122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127" name="Rektangel 126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128" name="Rak 127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9" name="Rak 128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0" name="Rak 129"/>
              <p:cNvCxnSpPr>
                <a:stCxn id="127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24" name="Grupp 123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125" name="Båge 124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126" name="Båge 125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131" name="Grupp 130"/>
          <p:cNvGrpSpPr/>
          <p:nvPr/>
        </p:nvGrpSpPr>
        <p:grpSpPr>
          <a:xfrm>
            <a:off x="5612447" y="4858289"/>
            <a:ext cx="263167" cy="215915"/>
            <a:chOff x="3851920" y="2162070"/>
            <a:chExt cx="263167" cy="215915"/>
          </a:xfrm>
        </p:grpSpPr>
        <p:grpSp>
          <p:nvGrpSpPr>
            <p:cNvPr id="132" name="Grupp 131"/>
            <p:cNvGrpSpPr/>
            <p:nvPr/>
          </p:nvGrpSpPr>
          <p:grpSpPr>
            <a:xfrm>
              <a:off x="3851920" y="2162070"/>
              <a:ext cx="263167" cy="215915"/>
              <a:chOff x="1259632" y="4509120"/>
              <a:chExt cx="425304" cy="347935"/>
            </a:xfrm>
          </p:grpSpPr>
          <p:sp>
            <p:nvSpPr>
              <p:cNvPr id="136" name="Rektangel 135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137" name="Rak 136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8" name="Rak 137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9" name="Rak 138"/>
              <p:cNvCxnSpPr>
                <a:stCxn id="136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3" name="Grupp 132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134" name="Båge 133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135" name="Båge 134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140" name="Grupp 139"/>
          <p:cNvGrpSpPr/>
          <p:nvPr/>
        </p:nvGrpSpPr>
        <p:grpSpPr>
          <a:xfrm>
            <a:off x="4692114" y="4218790"/>
            <a:ext cx="263167" cy="215915"/>
            <a:chOff x="1259632" y="4509120"/>
            <a:chExt cx="425304" cy="347935"/>
          </a:xfrm>
        </p:grpSpPr>
        <p:sp>
          <p:nvSpPr>
            <p:cNvPr id="141" name="Rektangel 14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42" name="Rak 14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Rak 14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Rak 143"/>
            <p:cNvCxnSpPr>
              <a:stCxn id="14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5" name="Grupp 144"/>
          <p:cNvGrpSpPr/>
          <p:nvPr/>
        </p:nvGrpSpPr>
        <p:grpSpPr>
          <a:xfrm>
            <a:off x="5364593" y="2445002"/>
            <a:ext cx="263167" cy="231187"/>
            <a:chOff x="3821693" y="2436987"/>
            <a:chExt cx="263167" cy="231187"/>
          </a:xfrm>
        </p:grpSpPr>
        <p:grpSp>
          <p:nvGrpSpPr>
            <p:cNvPr id="146" name="Grupp 145"/>
            <p:cNvGrpSpPr/>
            <p:nvPr/>
          </p:nvGrpSpPr>
          <p:grpSpPr>
            <a:xfrm>
              <a:off x="3821693" y="2489433"/>
              <a:ext cx="263167" cy="178741"/>
              <a:chOff x="3821693" y="2489433"/>
              <a:chExt cx="263167" cy="178741"/>
            </a:xfrm>
          </p:grpSpPr>
          <p:sp>
            <p:nvSpPr>
              <p:cNvPr id="148" name="Rektangel 147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149" name="Ellips 148"/>
              <p:cNvSpPr/>
              <p:nvPr/>
            </p:nvSpPr>
            <p:spPr>
              <a:xfrm>
                <a:off x="3881886" y="2546719"/>
                <a:ext cx="146978" cy="67411"/>
              </a:xfrm>
              <a:prstGeom prst="ellips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147" name="textruta 146"/>
            <p:cNvSpPr txBox="1"/>
            <p:nvPr/>
          </p:nvSpPr>
          <p:spPr>
            <a:xfrm>
              <a:off x="3909893" y="2436987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150" name="Grupp 149"/>
          <p:cNvGrpSpPr/>
          <p:nvPr/>
        </p:nvGrpSpPr>
        <p:grpSpPr>
          <a:xfrm>
            <a:off x="6184757" y="3859913"/>
            <a:ext cx="263167" cy="227795"/>
            <a:chOff x="3470177" y="2637898"/>
            <a:chExt cx="263167" cy="227795"/>
          </a:xfrm>
        </p:grpSpPr>
        <p:grpSp>
          <p:nvGrpSpPr>
            <p:cNvPr id="151" name="Grupp 150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153" name="Rektangel 152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154" name="Ellips 153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152" name="textruta 151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155" name="Grupp 154"/>
          <p:cNvGrpSpPr/>
          <p:nvPr/>
        </p:nvGrpSpPr>
        <p:grpSpPr>
          <a:xfrm>
            <a:off x="3939238" y="5255062"/>
            <a:ext cx="263167" cy="215915"/>
            <a:chOff x="1259632" y="4509120"/>
            <a:chExt cx="425304" cy="347935"/>
          </a:xfrm>
        </p:grpSpPr>
        <p:sp>
          <p:nvSpPr>
            <p:cNvPr id="156" name="Rektangel 15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57" name="Rak 15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8" name="Rak 15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9" name="Rak 158"/>
            <p:cNvCxnSpPr>
              <a:stCxn id="15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0" name="Grupp 159"/>
          <p:cNvGrpSpPr/>
          <p:nvPr/>
        </p:nvGrpSpPr>
        <p:grpSpPr>
          <a:xfrm>
            <a:off x="4086652" y="4235222"/>
            <a:ext cx="263167" cy="215915"/>
            <a:chOff x="1259632" y="4509120"/>
            <a:chExt cx="425304" cy="347935"/>
          </a:xfrm>
        </p:grpSpPr>
        <p:sp>
          <p:nvSpPr>
            <p:cNvPr id="161" name="Rektangel 16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62" name="Rak 16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3" name="Rak 16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4" name="Rak 163"/>
            <p:cNvCxnSpPr>
              <a:stCxn id="16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5" name="Grupp 164"/>
          <p:cNvGrpSpPr/>
          <p:nvPr/>
        </p:nvGrpSpPr>
        <p:grpSpPr>
          <a:xfrm>
            <a:off x="3084001" y="5077081"/>
            <a:ext cx="263167" cy="215915"/>
            <a:chOff x="1259632" y="4509120"/>
            <a:chExt cx="425304" cy="347935"/>
          </a:xfrm>
        </p:grpSpPr>
        <p:sp>
          <p:nvSpPr>
            <p:cNvPr id="166" name="Rektangel 16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67" name="Rak 16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Rak 16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Rak 168"/>
            <p:cNvCxnSpPr>
              <a:stCxn id="16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0" name="Grupp 169"/>
          <p:cNvGrpSpPr/>
          <p:nvPr/>
        </p:nvGrpSpPr>
        <p:grpSpPr>
          <a:xfrm>
            <a:off x="3197799" y="4844135"/>
            <a:ext cx="263167" cy="215915"/>
            <a:chOff x="1259632" y="4509120"/>
            <a:chExt cx="425304" cy="347935"/>
          </a:xfrm>
        </p:grpSpPr>
        <p:sp>
          <p:nvSpPr>
            <p:cNvPr id="171" name="Rektangel 17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72" name="Rak 17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Rak 17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Rak 173"/>
            <p:cNvCxnSpPr>
              <a:stCxn id="17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5" name="Grupp 174"/>
          <p:cNvGrpSpPr/>
          <p:nvPr/>
        </p:nvGrpSpPr>
        <p:grpSpPr>
          <a:xfrm>
            <a:off x="4193194" y="4427839"/>
            <a:ext cx="263167" cy="215915"/>
            <a:chOff x="1259632" y="4509120"/>
            <a:chExt cx="425304" cy="347935"/>
          </a:xfrm>
        </p:grpSpPr>
        <p:sp>
          <p:nvSpPr>
            <p:cNvPr id="176" name="Rektangel 17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77" name="Rak 17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Rak 17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Rak 178"/>
            <p:cNvCxnSpPr>
              <a:stCxn id="17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0" name="Grupp 179"/>
          <p:cNvGrpSpPr/>
          <p:nvPr/>
        </p:nvGrpSpPr>
        <p:grpSpPr>
          <a:xfrm>
            <a:off x="4067140" y="5046673"/>
            <a:ext cx="263167" cy="215915"/>
            <a:chOff x="1259632" y="4509120"/>
            <a:chExt cx="425304" cy="347935"/>
          </a:xfrm>
        </p:grpSpPr>
        <p:sp>
          <p:nvSpPr>
            <p:cNvPr id="181" name="Rektangel 18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82" name="Rak 18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Rak 18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Rak 183"/>
            <p:cNvCxnSpPr>
              <a:stCxn id="18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5" name="Grupp 184"/>
          <p:cNvGrpSpPr/>
          <p:nvPr/>
        </p:nvGrpSpPr>
        <p:grpSpPr>
          <a:xfrm>
            <a:off x="5716338" y="5441451"/>
            <a:ext cx="263167" cy="215915"/>
            <a:chOff x="1259632" y="4509120"/>
            <a:chExt cx="425304" cy="347935"/>
          </a:xfrm>
        </p:grpSpPr>
        <p:sp>
          <p:nvSpPr>
            <p:cNvPr id="186" name="Rektangel 18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87" name="Rak 18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Rak 18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Rak 188"/>
            <p:cNvCxnSpPr>
              <a:stCxn id="18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0" name="Grupp 189"/>
          <p:cNvGrpSpPr/>
          <p:nvPr/>
        </p:nvGrpSpPr>
        <p:grpSpPr>
          <a:xfrm>
            <a:off x="5971974" y="5455759"/>
            <a:ext cx="263167" cy="215915"/>
            <a:chOff x="1259632" y="4509120"/>
            <a:chExt cx="425304" cy="347935"/>
          </a:xfrm>
        </p:grpSpPr>
        <p:sp>
          <p:nvSpPr>
            <p:cNvPr id="191" name="Rektangel 19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92" name="Rak 19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Rak 19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Rak 193"/>
            <p:cNvCxnSpPr>
              <a:stCxn id="19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5" name="Grupp 194"/>
          <p:cNvGrpSpPr/>
          <p:nvPr/>
        </p:nvGrpSpPr>
        <p:grpSpPr>
          <a:xfrm>
            <a:off x="6291993" y="4870550"/>
            <a:ext cx="263167" cy="215915"/>
            <a:chOff x="1259632" y="4509120"/>
            <a:chExt cx="425304" cy="347935"/>
          </a:xfrm>
        </p:grpSpPr>
        <p:sp>
          <p:nvSpPr>
            <p:cNvPr id="196" name="Rektangel 19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97" name="Rak 19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8" name="Rak 19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" name="Rak 198"/>
            <p:cNvCxnSpPr>
              <a:stCxn id="19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0" name="Grupp 199"/>
          <p:cNvGrpSpPr/>
          <p:nvPr/>
        </p:nvGrpSpPr>
        <p:grpSpPr>
          <a:xfrm>
            <a:off x="6857487" y="4653444"/>
            <a:ext cx="263167" cy="215915"/>
            <a:chOff x="1259632" y="4509120"/>
            <a:chExt cx="425304" cy="347935"/>
          </a:xfrm>
        </p:grpSpPr>
        <p:sp>
          <p:nvSpPr>
            <p:cNvPr id="201" name="Rektangel 20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02" name="Rak 20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" name="Rak 20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Rak 203"/>
            <p:cNvCxnSpPr>
              <a:stCxn id="20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5" name="Grupp 204"/>
          <p:cNvGrpSpPr/>
          <p:nvPr/>
        </p:nvGrpSpPr>
        <p:grpSpPr>
          <a:xfrm>
            <a:off x="6042492" y="5472408"/>
            <a:ext cx="263167" cy="215915"/>
            <a:chOff x="1259632" y="4509120"/>
            <a:chExt cx="425304" cy="347935"/>
          </a:xfrm>
        </p:grpSpPr>
        <p:sp>
          <p:nvSpPr>
            <p:cNvPr id="206" name="Rektangel 20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07" name="Rak 20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8" name="Rak 20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Rak 208"/>
            <p:cNvCxnSpPr>
              <a:stCxn id="20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0" name="Grupp 209"/>
          <p:cNvGrpSpPr/>
          <p:nvPr/>
        </p:nvGrpSpPr>
        <p:grpSpPr>
          <a:xfrm>
            <a:off x="6118715" y="2377460"/>
            <a:ext cx="263167" cy="215915"/>
            <a:chOff x="1259632" y="4509120"/>
            <a:chExt cx="425304" cy="347935"/>
          </a:xfrm>
        </p:grpSpPr>
        <p:sp>
          <p:nvSpPr>
            <p:cNvPr id="211" name="Rektangel 21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12" name="Rak 21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Rak 21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Rak 213"/>
            <p:cNvCxnSpPr>
              <a:stCxn id="21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5" name="Grupp 214"/>
          <p:cNvGrpSpPr/>
          <p:nvPr/>
        </p:nvGrpSpPr>
        <p:grpSpPr>
          <a:xfrm>
            <a:off x="1076024" y="4898339"/>
            <a:ext cx="263167" cy="215915"/>
            <a:chOff x="1259632" y="4509120"/>
            <a:chExt cx="425304" cy="347935"/>
          </a:xfrm>
        </p:grpSpPr>
        <p:sp>
          <p:nvSpPr>
            <p:cNvPr id="216" name="Rektangel 21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17" name="Rak 21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Rak 21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Rak 218"/>
            <p:cNvCxnSpPr>
              <a:stCxn id="21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0" name="Grupp 219"/>
          <p:cNvGrpSpPr/>
          <p:nvPr/>
        </p:nvGrpSpPr>
        <p:grpSpPr>
          <a:xfrm>
            <a:off x="1095757" y="4975800"/>
            <a:ext cx="263167" cy="215915"/>
            <a:chOff x="1259632" y="4509120"/>
            <a:chExt cx="425304" cy="347935"/>
          </a:xfrm>
        </p:grpSpPr>
        <p:sp>
          <p:nvSpPr>
            <p:cNvPr id="221" name="Rektangel 22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22" name="Rak 22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Rak 22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Rak 223"/>
            <p:cNvCxnSpPr>
              <a:stCxn id="22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5" name="Grupp 224"/>
          <p:cNvGrpSpPr/>
          <p:nvPr/>
        </p:nvGrpSpPr>
        <p:grpSpPr>
          <a:xfrm>
            <a:off x="1195919" y="4935512"/>
            <a:ext cx="263167" cy="215915"/>
            <a:chOff x="1259632" y="4509120"/>
            <a:chExt cx="425304" cy="347935"/>
          </a:xfrm>
        </p:grpSpPr>
        <p:sp>
          <p:nvSpPr>
            <p:cNvPr id="226" name="Rektangel 22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27" name="Rak 22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Rak 22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Rak 228"/>
            <p:cNvCxnSpPr>
              <a:stCxn id="22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0" name="Grupp 229"/>
          <p:cNvGrpSpPr/>
          <p:nvPr/>
        </p:nvGrpSpPr>
        <p:grpSpPr>
          <a:xfrm>
            <a:off x="3228387" y="4799765"/>
            <a:ext cx="263167" cy="215915"/>
            <a:chOff x="1259632" y="4509120"/>
            <a:chExt cx="425304" cy="347935"/>
          </a:xfrm>
        </p:grpSpPr>
        <p:sp>
          <p:nvSpPr>
            <p:cNvPr id="231" name="Rektangel 23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32" name="Rak 23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3" name="Rak 23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4" name="Rak 233"/>
            <p:cNvCxnSpPr>
              <a:stCxn id="23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5" name="Grupp 234"/>
          <p:cNvGrpSpPr/>
          <p:nvPr/>
        </p:nvGrpSpPr>
        <p:grpSpPr>
          <a:xfrm>
            <a:off x="1161378" y="4881308"/>
            <a:ext cx="263167" cy="215915"/>
            <a:chOff x="1259632" y="4509120"/>
            <a:chExt cx="425304" cy="347935"/>
          </a:xfrm>
        </p:grpSpPr>
        <p:sp>
          <p:nvSpPr>
            <p:cNvPr id="236" name="Rektangel 23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37" name="Rak 23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Rak 23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Rak 238"/>
            <p:cNvCxnSpPr>
              <a:stCxn id="23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0" name="Grupp 239"/>
          <p:cNvGrpSpPr/>
          <p:nvPr/>
        </p:nvGrpSpPr>
        <p:grpSpPr>
          <a:xfrm>
            <a:off x="5004048" y="4225926"/>
            <a:ext cx="263167" cy="227795"/>
            <a:chOff x="3470177" y="2637898"/>
            <a:chExt cx="263167" cy="227795"/>
          </a:xfrm>
        </p:grpSpPr>
        <p:grpSp>
          <p:nvGrpSpPr>
            <p:cNvPr id="241" name="Grupp 240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43" name="Rektangel 242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44" name="Ellips 243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42" name="textruta 241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45" name="Grupp 244"/>
          <p:cNvGrpSpPr/>
          <p:nvPr/>
        </p:nvGrpSpPr>
        <p:grpSpPr>
          <a:xfrm>
            <a:off x="6546275" y="4066356"/>
            <a:ext cx="263167" cy="227795"/>
            <a:chOff x="3470177" y="2637898"/>
            <a:chExt cx="263167" cy="227795"/>
          </a:xfrm>
        </p:grpSpPr>
        <p:grpSp>
          <p:nvGrpSpPr>
            <p:cNvPr id="246" name="Grupp 245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48" name="Rektangel 247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49" name="Ellips 248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47" name="textruta 246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50" name="Grupp 249"/>
          <p:cNvGrpSpPr/>
          <p:nvPr/>
        </p:nvGrpSpPr>
        <p:grpSpPr>
          <a:xfrm>
            <a:off x="6069693" y="3204490"/>
            <a:ext cx="263167" cy="227795"/>
            <a:chOff x="3470177" y="2637898"/>
            <a:chExt cx="263167" cy="227795"/>
          </a:xfrm>
        </p:grpSpPr>
        <p:grpSp>
          <p:nvGrpSpPr>
            <p:cNvPr id="251" name="Grupp 250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53" name="Rektangel 252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54" name="Ellips 253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52" name="textruta 251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55" name="Grupp 254"/>
          <p:cNvGrpSpPr/>
          <p:nvPr/>
        </p:nvGrpSpPr>
        <p:grpSpPr>
          <a:xfrm>
            <a:off x="5808999" y="3204490"/>
            <a:ext cx="263167" cy="227795"/>
            <a:chOff x="3470177" y="2637898"/>
            <a:chExt cx="263167" cy="227795"/>
          </a:xfrm>
        </p:grpSpPr>
        <p:grpSp>
          <p:nvGrpSpPr>
            <p:cNvPr id="256" name="Grupp 255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58" name="Rektangel 257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59" name="Ellips 258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57" name="textruta 256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60" name="Grupp 259"/>
          <p:cNvGrpSpPr/>
          <p:nvPr/>
        </p:nvGrpSpPr>
        <p:grpSpPr>
          <a:xfrm>
            <a:off x="5817694" y="4029119"/>
            <a:ext cx="263167" cy="227795"/>
            <a:chOff x="3470177" y="2637898"/>
            <a:chExt cx="263167" cy="227795"/>
          </a:xfrm>
        </p:grpSpPr>
        <p:grpSp>
          <p:nvGrpSpPr>
            <p:cNvPr id="261" name="Grupp 260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63" name="Rektangel 262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64" name="Ellips 263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62" name="textruta 261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65" name="Grupp 264"/>
          <p:cNvGrpSpPr/>
          <p:nvPr/>
        </p:nvGrpSpPr>
        <p:grpSpPr>
          <a:xfrm>
            <a:off x="5700589" y="3446800"/>
            <a:ext cx="263167" cy="227795"/>
            <a:chOff x="3470177" y="2637898"/>
            <a:chExt cx="263167" cy="227795"/>
          </a:xfrm>
        </p:grpSpPr>
        <p:grpSp>
          <p:nvGrpSpPr>
            <p:cNvPr id="266" name="Grupp 265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68" name="Rektangel 267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69" name="Ellips 268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67" name="textruta 266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70" name="Grupp 269"/>
          <p:cNvGrpSpPr/>
          <p:nvPr/>
        </p:nvGrpSpPr>
        <p:grpSpPr>
          <a:xfrm>
            <a:off x="5583442" y="3644538"/>
            <a:ext cx="263167" cy="227795"/>
            <a:chOff x="3470177" y="2637898"/>
            <a:chExt cx="263167" cy="227795"/>
          </a:xfrm>
        </p:grpSpPr>
        <p:grpSp>
          <p:nvGrpSpPr>
            <p:cNvPr id="271" name="Grupp 270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73" name="Rektangel 272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74" name="Ellips 273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72" name="textruta 271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75" name="Grupp 274"/>
          <p:cNvGrpSpPr/>
          <p:nvPr/>
        </p:nvGrpSpPr>
        <p:grpSpPr>
          <a:xfrm>
            <a:off x="6428402" y="3844086"/>
            <a:ext cx="263167" cy="227795"/>
            <a:chOff x="3470177" y="2637898"/>
            <a:chExt cx="263167" cy="227795"/>
          </a:xfrm>
        </p:grpSpPr>
        <p:grpSp>
          <p:nvGrpSpPr>
            <p:cNvPr id="276" name="Grupp 275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78" name="Rektangel 277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79" name="Ellips 278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77" name="textruta 276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80" name="Grupp 279"/>
          <p:cNvGrpSpPr/>
          <p:nvPr/>
        </p:nvGrpSpPr>
        <p:grpSpPr>
          <a:xfrm>
            <a:off x="6508122" y="2945247"/>
            <a:ext cx="263167" cy="227795"/>
            <a:chOff x="3470177" y="2637898"/>
            <a:chExt cx="263167" cy="227795"/>
          </a:xfrm>
        </p:grpSpPr>
        <p:grpSp>
          <p:nvGrpSpPr>
            <p:cNvPr id="281" name="Grupp 280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83" name="Rektangel 282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84" name="Ellips 283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82" name="textruta 281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85" name="Grupp 284"/>
          <p:cNvGrpSpPr/>
          <p:nvPr/>
        </p:nvGrpSpPr>
        <p:grpSpPr>
          <a:xfrm>
            <a:off x="5418658" y="2992631"/>
            <a:ext cx="263167" cy="227795"/>
            <a:chOff x="3470177" y="2637898"/>
            <a:chExt cx="263167" cy="227795"/>
          </a:xfrm>
        </p:grpSpPr>
        <p:grpSp>
          <p:nvGrpSpPr>
            <p:cNvPr id="286" name="Grupp 285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88" name="Rektangel 287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89" name="Ellips 288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87" name="textruta 286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90" name="Grupp 289"/>
          <p:cNvGrpSpPr/>
          <p:nvPr/>
        </p:nvGrpSpPr>
        <p:grpSpPr>
          <a:xfrm>
            <a:off x="6753532" y="3662457"/>
            <a:ext cx="263167" cy="227795"/>
            <a:chOff x="3470177" y="2637898"/>
            <a:chExt cx="263167" cy="227795"/>
          </a:xfrm>
        </p:grpSpPr>
        <p:grpSp>
          <p:nvGrpSpPr>
            <p:cNvPr id="291" name="Grupp 290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93" name="Rektangel 292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94" name="Ellips 293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92" name="textruta 291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95" name="Grupp 294"/>
          <p:cNvGrpSpPr/>
          <p:nvPr/>
        </p:nvGrpSpPr>
        <p:grpSpPr>
          <a:xfrm>
            <a:off x="5011692" y="2598015"/>
            <a:ext cx="263167" cy="227795"/>
            <a:chOff x="3470177" y="2637898"/>
            <a:chExt cx="263167" cy="227795"/>
          </a:xfrm>
        </p:grpSpPr>
        <p:grpSp>
          <p:nvGrpSpPr>
            <p:cNvPr id="296" name="Grupp 295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98" name="Rektangel 297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99" name="Ellips 298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97" name="textruta 296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300" name="Grupp 299"/>
          <p:cNvGrpSpPr/>
          <p:nvPr/>
        </p:nvGrpSpPr>
        <p:grpSpPr>
          <a:xfrm>
            <a:off x="5170238" y="2988049"/>
            <a:ext cx="263167" cy="227795"/>
            <a:chOff x="3470177" y="2637898"/>
            <a:chExt cx="263167" cy="227795"/>
          </a:xfrm>
        </p:grpSpPr>
        <p:grpSp>
          <p:nvGrpSpPr>
            <p:cNvPr id="301" name="Grupp 300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303" name="Rektangel 302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304" name="Ellips 303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302" name="textruta 301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305" name="Grupp 304"/>
          <p:cNvGrpSpPr/>
          <p:nvPr/>
        </p:nvGrpSpPr>
        <p:grpSpPr>
          <a:xfrm>
            <a:off x="4463186" y="2751463"/>
            <a:ext cx="263167" cy="215915"/>
            <a:chOff x="1259632" y="4509120"/>
            <a:chExt cx="425304" cy="347935"/>
          </a:xfrm>
        </p:grpSpPr>
        <p:sp>
          <p:nvSpPr>
            <p:cNvPr id="306" name="Rektangel 30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07" name="Rak 30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8" name="Rak 30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9" name="Rak 308"/>
            <p:cNvCxnSpPr>
              <a:stCxn id="30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0" name="Grupp 309"/>
          <p:cNvGrpSpPr/>
          <p:nvPr/>
        </p:nvGrpSpPr>
        <p:grpSpPr>
          <a:xfrm>
            <a:off x="5480514" y="2186447"/>
            <a:ext cx="263167" cy="215915"/>
            <a:chOff x="1259632" y="4509120"/>
            <a:chExt cx="425304" cy="347935"/>
          </a:xfrm>
        </p:grpSpPr>
        <p:sp>
          <p:nvSpPr>
            <p:cNvPr id="311" name="Rektangel 31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12" name="Rak 31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3" name="Rak 31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4" name="Rak 313"/>
            <p:cNvCxnSpPr>
              <a:stCxn id="31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20" name="Grupp 319"/>
          <p:cNvGrpSpPr/>
          <p:nvPr/>
        </p:nvGrpSpPr>
        <p:grpSpPr>
          <a:xfrm>
            <a:off x="5332049" y="2409641"/>
            <a:ext cx="263167" cy="215915"/>
            <a:chOff x="1259632" y="4509120"/>
            <a:chExt cx="425304" cy="347935"/>
          </a:xfrm>
        </p:grpSpPr>
        <p:sp>
          <p:nvSpPr>
            <p:cNvPr id="321" name="Rektangel 32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22" name="Rak 32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3" name="Rak 32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4" name="Rak 323"/>
            <p:cNvCxnSpPr>
              <a:stCxn id="32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25" name="Grupp 324"/>
          <p:cNvGrpSpPr/>
          <p:nvPr/>
        </p:nvGrpSpPr>
        <p:grpSpPr>
          <a:xfrm>
            <a:off x="6316340" y="2399790"/>
            <a:ext cx="263167" cy="215915"/>
            <a:chOff x="1259632" y="4509120"/>
            <a:chExt cx="425304" cy="347935"/>
          </a:xfrm>
        </p:grpSpPr>
        <p:sp>
          <p:nvSpPr>
            <p:cNvPr id="326" name="Rektangel 32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27" name="Rak 32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8" name="Rak 32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9" name="Rak 328"/>
            <p:cNvCxnSpPr>
              <a:stCxn id="32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30" name="Grupp 329"/>
          <p:cNvGrpSpPr/>
          <p:nvPr/>
        </p:nvGrpSpPr>
        <p:grpSpPr>
          <a:xfrm>
            <a:off x="5944992" y="2193386"/>
            <a:ext cx="263167" cy="215915"/>
            <a:chOff x="1259632" y="4509120"/>
            <a:chExt cx="425304" cy="347935"/>
          </a:xfrm>
        </p:grpSpPr>
        <p:sp>
          <p:nvSpPr>
            <p:cNvPr id="331" name="Rektangel 33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32" name="Rak 33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3" name="Rak 33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4" name="Rak 333"/>
            <p:cNvCxnSpPr>
              <a:stCxn id="33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35" name="Grupp 334"/>
          <p:cNvGrpSpPr/>
          <p:nvPr/>
        </p:nvGrpSpPr>
        <p:grpSpPr>
          <a:xfrm>
            <a:off x="7139746" y="2607156"/>
            <a:ext cx="263167" cy="215915"/>
            <a:chOff x="1259632" y="4509120"/>
            <a:chExt cx="425304" cy="347935"/>
          </a:xfrm>
        </p:grpSpPr>
        <p:sp>
          <p:nvSpPr>
            <p:cNvPr id="336" name="Rektangel 33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37" name="Rak 33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8" name="Rak 33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9" name="Rak 338"/>
            <p:cNvCxnSpPr>
              <a:stCxn id="33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0" name="Grupp 339"/>
          <p:cNvGrpSpPr/>
          <p:nvPr/>
        </p:nvGrpSpPr>
        <p:grpSpPr>
          <a:xfrm>
            <a:off x="7268916" y="2384858"/>
            <a:ext cx="263167" cy="215915"/>
            <a:chOff x="1259632" y="4509120"/>
            <a:chExt cx="425304" cy="347935"/>
          </a:xfrm>
        </p:grpSpPr>
        <p:sp>
          <p:nvSpPr>
            <p:cNvPr id="341" name="Rektangel 34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42" name="Rak 34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3" name="Rak 34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4" name="Rak 343"/>
            <p:cNvCxnSpPr>
              <a:stCxn id="34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5" name="Grupp 344"/>
          <p:cNvGrpSpPr/>
          <p:nvPr/>
        </p:nvGrpSpPr>
        <p:grpSpPr>
          <a:xfrm>
            <a:off x="6372712" y="2355702"/>
            <a:ext cx="263167" cy="215915"/>
            <a:chOff x="1259632" y="4509120"/>
            <a:chExt cx="425304" cy="347935"/>
          </a:xfrm>
        </p:grpSpPr>
        <p:sp>
          <p:nvSpPr>
            <p:cNvPr id="346" name="Rektangel 34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47" name="Rak 34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8" name="Rak 34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9" name="Rak 348"/>
            <p:cNvCxnSpPr>
              <a:stCxn id="34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0" name="Grupp 349"/>
          <p:cNvGrpSpPr/>
          <p:nvPr/>
        </p:nvGrpSpPr>
        <p:grpSpPr>
          <a:xfrm>
            <a:off x="7492750" y="3215844"/>
            <a:ext cx="263167" cy="215915"/>
            <a:chOff x="1259632" y="4509120"/>
            <a:chExt cx="425304" cy="347935"/>
          </a:xfrm>
        </p:grpSpPr>
        <p:sp>
          <p:nvSpPr>
            <p:cNvPr id="351" name="Rektangel 35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52" name="Rak 35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3" name="Rak 35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4" name="Rak 353"/>
            <p:cNvCxnSpPr>
              <a:stCxn id="35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5" name="Grupp 354"/>
          <p:cNvGrpSpPr/>
          <p:nvPr/>
        </p:nvGrpSpPr>
        <p:grpSpPr>
          <a:xfrm>
            <a:off x="6977522" y="2399790"/>
            <a:ext cx="263167" cy="215915"/>
            <a:chOff x="1259632" y="4509120"/>
            <a:chExt cx="425304" cy="347935"/>
          </a:xfrm>
        </p:grpSpPr>
        <p:sp>
          <p:nvSpPr>
            <p:cNvPr id="356" name="Rektangel 35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57" name="Rak 35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8" name="Rak 35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9" name="Rak 358"/>
            <p:cNvCxnSpPr>
              <a:stCxn id="35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60" name="Grupp 359"/>
          <p:cNvGrpSpPr/>
          <p:nvPr/>
        </p:nvGrpSpPr>
        <p:grpSpPr>
          <a:xfrm>
            <a:off x="6876579" y="2609801"/>
            <a:ext cx="263167" cy="215915"/>
            <a:chOff x="1259632" y="4509120"/>
            <a:chExt cx="425304" cy="347935"/>
          </a:xfrm>
        </p:grpSpPr>
        <p:sp>
          <p:nvSpPr>
            <p:cNvPr id="361" name="Rektangel 36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62" name="Rak 36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3" name="Rak 36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4" name="Rak 363"/>
            <p:cNvCxnSpPr>
              <a:stCxn id="36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65" name="Grupp 364"/>
          <p:cNvGrpSpPr/>
          <p:nvPr/>
        </p:nvGrpSpPr>
        <p:grpSpPr>
          <a:xfrm>
            <a:off x="991241" y="4849344"/>
            <a:ext cx="263167" cy="215915"/>
            <a:chOff x="1259632" y="4509120"/>
            <a:chExt cx="425304" cy="347935"/>
          </a:xfrm>
        </p:grpSpPr>
        <p:sp>
          <p:nvSpPr>
            <p:cNvPr id="366" name="Rektangel 36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67" name="Rak 36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8" name="Rak 36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9" name="Rak 368"/>
            <p:cNvCxnSpPr>
              <a:stCxn id="36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70" name="Grupp 369"/>
          <p:cNvGrpSpPr/>
          <p:nvPr/>
        </p:nvGrpSpPr>
        <p:grpSpPr>
          <a:xfrm>
            <a:off x="4951714" y="2208204"/>
            <a:ext cx="263167" cy="215915"/>
            <a:chOff x="1259632" y="4509120"/>
            <a:chExt cx="425304" cy="347935"/>
          </a:xfrm>
        </p:grpSpPr>
        <p:sp>
          <p:nvSpPr>
            <p:cNvPr id="371" name="Rektangel 37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72" name="Rak 37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3" name="Rak 37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4" name="Rak 373"/>
            <p:cNvCxnSpPr>
              <a:stCxn id="37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75" name="Grupp 374"/>
          <p:cNvGrpSpPr/>
          <p:nvPr/>
        </p:nvGrpSpPr>
        <p:grpSpPr>
          <a:xfrm>
            <a:off x="4514686" y="2585369"/>
            <a:ext cx="263167" cy="215915"/>
            <a:chOff x="1259632" y="4509120"/>
            <a:chExt cx="425304" cy="347935"/>
          </a:xfrm>
        </p:grpSpPr>
        <p:sp>
          <p:nvSpPr>
            <p:cNvPr id="376" name="Rektangel 37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77" name="Rak 37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8" name="Rak 37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9" name="Rak 378"/>
            <p:cNvCxnSpPr>
              <a:stCxn id="37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0" name="Grupp 379"/>
          <p:cNvGrpSpPr/>
          <p:nvPr/>
        </p:nvGrpSpPr>
        <p:grpSpPr>
          <a:xfrm>
            <a:off x="1051653" y="4943221"/>
            <a:ext cx="263167" cy="215915"/>
            <a:chOff x="1259632" y="4509120"/>
            <a:chExt cx="425304" cy="347935"/>
          </a:xfrm>
        </p:grpSpPr>
        <p:sp>
          <p:nvSpPr>
            <p:cNvPr id="381" name="Rektangel 38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82" name="Rak 38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3" name="Rak 38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4" name="Rak 383"/>
            <p:cNvCxnSpPr>
              <a:stCxn id="38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5" name="Grupp 384"/>
          <p:cNvGrpSpPr/>
          <p:nvPr/>
        </p:nvGrpSpPr>
        <p:grpSpPr>
          <a:xfrm>
            <a:off x="4888164" y="2401095"/>
            <a:ext cx="263167" cy="215915"/>
            <a:chOff x="1259632" y="4509120"/>
            <a:chExt cx="425304" cy="347935"/>
          </a:xfrm>
        </p:grpSpPr>
        <p:sp>
          <p:nvSpPr>
            <p:cNvPr id="386" name="Rektangel 38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87" name="Rak 38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8" name="Rak 38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9" name="Rak 388"/>
            <p:cNvCxnSpPr>
              <a:stCxn id="38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90" name="Grupp 389"/>
          <p:cNvGrpSpPr/>
          <p:nvPr/>
        </p:nvGrpSpPr>
        <p:grpSpPr>
          <a:xfrm>
            <a:off x="5520429" y="2196203"/>
            <a:ext cx="263167" cy="215915"/>
            <a:chOff x="1259632" y="4509120"/>
            <a:chExt cx="425304" cy="347935"/>
          </a:xfrm>
        </p:grpSpPr>
        <p:sp>
          <p:nvSpPr>
            <p:cNvPr id="391" name="Rektangel 39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92" name="Rak 39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3" name="Rak 39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4" name="Rak 393"/>
            <p:cNvCxnSpPr>
              <a:stCxn id="39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95" name="Grupp 394"/>
          <p:cNvGrpSpPr/>
          <p:nvPr/>
        </p:nvGrpSpPr>
        <p:grpSpPr>
          <a:xfrm>
            <a:off x="5715025" y="5399840"/>
            <a:ext cx="263167" cy="215915"/>
            <a:chOff x="1259632" y="4509120"/>
            <a:chExt cx="425304" cy="347935"/>
          </a:xfrm>
        </p:grpSpPr>
        <p:sp>
          <p:nvSpPr>
            <p:cNvPr id="396" name="Rektangel 39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97" name="Rak 39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8" name="Rak 39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9" name="Rak 398"/>
            <p:cNvCxnSpPr>
              <a:stCxn id="39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00" name="Grupp 399"/>
          <p:cNvGrpSpPr/>
          <p:nvPr/>
        </p:nvGrpSpPr>
        <p:grpSpPr>
          <a:xfrm>
            <a:off x="1807676" y="4907723"/>
            <a:ext cx="263167" cy="215915"/>
            <a:chOff x="1259632" y="4509120"/>
            <a:chExt cx="425304" cy="347935"/>
          </a:xfrm>
        </p:grpSpPr>
        <p:sp>
          <p:nvSpPr>
            <p:cNvPr id="401" name="Rektangel 40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02" name="Rak 40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3" name="Rak 40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4" name="Rak 403"/>
            <p:cNvCxnSpPr>
              <a:stCxn id="40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05" name="Grupp 404"/>
          <p:cNvGrpSpPr/>
          <p:nvPr/>
        </p:nvGrpSpPr>
        <p:grpSpPr>
          <a:xfrm>
            <a:off x="8497713" y="2407909"/>
            <a:ext cx="263167" cy="215915"/>
            <a:chOff x="1259632" y="4509120"/>
            <a:chExt cx="425304" cy="347935"/>
          </a:xfrm>
        </p:grpSpPr>
        <p:sp>
          <p:nvSpPr>
            <p:cNvPr id="406" name="Rektangel 40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07" name="Rak 40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8" name="Rak 40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9" name="Rak 408"/>
            <p:cNvCxnSpPr>
              <a:stCxn id="40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10" name="Grupp 409"/>
          <p:cNvGrpSpPr/>
          <p:nvPr/>
        </p:nvGrpSpPr>
        <p:grpSpPr>
          <a:xfrm>
            <a:off x="7020653" y="2343602"/>
            <a:ext cx="263167" cy="215915"/>
            <a:chOff x="1259632" y="4509120"/>
            <a:chExt cx="425304" cy="347935"/>
          </a:xfrm>
        </p:grpSpPr>
        <p:sp>
          <p:nvSpPr>
            <p:cNvPr id="411" name="Rektangel 41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12" name="Rak 41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3" name="Rak 41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4" name="Rak 413"/>
            <p:cNvCxnSpPr>
              <a:stCxn id="41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15" name="Grupp 414"/>
          <p:cNvGrpSpPr/>
          <p:nvPr/>
        </p:nvGrpSpPr>
        <p:grpSpPr>
          <a:xfrm>
            <a:off x="7335225" y="2366874"/>
            <a:ext cx="263167" cy="215915"/>
            <a:chOff x="1259632" y="4509120"/>
            <a:chExt cx="425304" cy="347935"/>
          </a:xfrm>
        </p:grpSpPr>
        <p:sp>
          <p:nvSpPr>
            <p:cNvPr id="416" name="Rektangel 41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17" name="Rak 41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8" name="Rak 41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9" name="Rak 418"/>
            <p:cNvCxnSpPr>
              <a:stCxn id="41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20" name="Grupp 419"/>
          <p:cNvGrpSpPr/>
          <p:nvPr/>
        </p:nvGrpSpPr>
        <p:grpSpPr>
          <a:xfrm>
            <a:off x="5979505" y="2157362"/>
            <a:ext cx="263167" cy="215915"/>
            <a:chOff x="1259632" y="4509120"/>
            <a:chExt cx="425304" cy="347935"/>
          </a:xfrm>
        </p:grpSpPr>
        <p:sp>
          <p:nvSpPr>
            <p:cNvPr id="421" name="Rektangel 42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22" name="Rak 42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3" name="Rak 42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4" name="Rak 423"/>
            <p:cNvCxnSpPr>
              <a:stCxn id="42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25" name="Grupp 424"/>
          <p:cNvGrpSpPr/>
          <p:nvPr/>
        </p:nvGrpSpPr>
        <p:grpSpPr>
          <a:xfrm>
            <a:off x="7387170" y="3432285"/>
            <a:ext cx="263167" cy="231187"/>
            <a:chOff x="3821693" y="2436987"/>
            <a:chExt cx="263167" cy="231187"/>
          </a:xfrm>
        </p:grpSpPr>
        <p:grpSp>
          <p:nvGrpSpPr>
            <p:cNvPr id="426" name="Grupp 425"/>
            <p:cNvGrpSpPr/>
            <p:nvPr/>
          </p:nvGrpSpPr>
          <p:grpSpPr>
            <a:xfrm>
              <a:off x="3821693" y="2489433"/>
              <a:ext cx="263167" cy="178741"/>
              <a:chOff x="3821693" y="2489433"/>
              <a:chExt cx="263167" cy="178741"/>
            </a:xfrm>
          </p:grpSpPr>
          <p:sp>
            <p:nvSpPr>
              <p:cNvPr id="428" name="Rektangel 427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429" name="Ellips 428"/>
              <p:cNvSpPr/>
              <p:nvPr/>
            </p:nvSpPr>
            <p:spPr>
              <a:xfrm>
                <a:off x="3881886" y="2546719"/>
                <a:ext cx="146978" cy="67411"/>
              </a:xfrm>
              <a:prstGeom prst="ellips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427" name="textruta 426"/>
            <p:cNvSpPr txBox="1"/>
            <p:nvPr/>
          </p:nvSpPr>
          <p:spPr>
            <a:xfrm>
              <a:off x="3909893" y="2436987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430" name="Grupp 429"/>
          <p:cNvGrpSpPr/>
          <p:nvPr/>
        </p:nvGrpSpPr>
        <p:grpSpPr>
          <a:xfrm>
            <a:off x="8288239" y="2343602"/>
            <a:ext cx="263167" cy="231187"/>
            <a:chOff x="3821693" y="2436987"/>
            <a:chExt cx="263167" cy="231187"/>
          </a:xfrm>
        </p:grpSpPr>
        <p:grpSp>
          <p:nvGrpSpPr>
            <p:cNvPr id="431" name="Grupp 430"/>
            <p:cNvGrpSpPr/>
            <p:nvPr/>
          </p:nvGrpSpPr>
          <p:grpSpPr>
            <a:xfrm>
              <a:off x="3821693" y="2489433"/>
              <a:ext cx="263167" cy="178741"/>
              <a:chOff x="3821693" y="2489433"/>
              <a:chExt cx="263167" cy="178741"/>
            </a:xfrm>
          </p:grpSpPr>
          <p:sp>
            <p:nvSpPr>
              <p:cNvPr id="433" name="Rektangel 432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434" name="Ellips 433"/>
              <p:cNvSpPr/>
              <p:nvPr/>
            </p:nvSpPr>
            <p:spPr>
              <a:xfrm>
                <a:off x="3881886" y="2546719"/>
                <a:ext cx="146978" cy="67411"/>
              </a:xfrm>
              <a:prstGeom prst="ellips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432" name="textruta 431"/>
            <p:cNvSpPr txBox="1"/>
            <p:nvPr/>
          </p:nvSpPr>
          <p:spPr>
            <a:xfrm>
              <a:off x="3909893" y="2436987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435" name="Grupp 434"/>
          <p:cNvGrpSpPr/>
          <p:nvPr/>
        </p:nvGrpSpPr>
        <p:grpSpPr>
          <a:xfrm>
            <a:off x="4251519" y="4474702"/>
            <a:ext cx="263167" cy="215915"/>
            <a:chOff x="3851920" y="2162069"/>
            <a:chExt cx="263167" cy="215915"/>
          </a:xfrm>
        </p:grpSpPr>
        <p:grpSp>
          <p:nvGrpSpPr>
            <p:cNvPr id="436" name="Grupp 435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440" name="Rektangel 439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441" name="Rak 440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2" name="Rak 441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3" name="Rak 442"/>
              <p:cNvCxnSpPr>
                <a:stCxn id="440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37" name="Grupp 436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438" name="Båge 437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439" name="Båge 438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444" name="Grupp 443"/>
          <p:cNvGrpSpPr/>
          <p:nvPr/>
        </p:nvGrpSpPr>
        <p:grpSpPr>
          <a:xfrm>
            <a:off x="5569005" y="2208204"/>
            <a:ext cx="263167" cy="215915"/>
            <a:chOff x="3851920" y="2162069"/>
            <a:chExt cx="263167" cy="215915"/>
          </a:xfrm>
        </p:grpSpPr>
        <p:grpSp>
          <p:nvGrpSpPr>
            <p:cNvPr id="445" name="Grupp 444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449" name="Rektangel 448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450" name="Rak 449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1" name="Rak 450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2" name="Rak 451"/>
              <p:cNvCxnSpPr>
                <a:stCxn id="449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46" name="Grupp 445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447" name="Båge 446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448" name="Båge 447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453" name="Grupp 452"/>
          <p:cNvGrpSpPr/>
          <p:nvPr/>
        </p:nvGrpSpPr>
        <p:grpSpPr>
          <a:xfrm>
            <a:off x="3138002" y="5076916"/>
            <a:ext cx="263167" cy="215915"/>
            <a:chOff x="3851920" y="2162069"/>
            <a:chExt cx="263167" cy="215915"/>
          </a:xfrm>
        </p:grpSpPr>
        <p:grpSp>
          <p:nvGrpSpPr>
            <p:cNvPr id="454" name="Grupp 453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458" name="Rektangel 457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459" name="Rak 458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0" name="Rak 459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1" name="Rak 460"/>
              <p:cNvCxnSpPr>
                <a:stCxn id="458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55" name="Grupp 454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456" name="Båge 455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457" name="Båge 456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462" name="Grupp 461"/>
          <p:cNvGrpSpPr/>
          <p:nvPr/>
        </p:nvGrpSpPr>
        <p:grpSpPr>
          <a:xfrm>
            <a:off x="6201276" y="4692603"/>
            <a:ext cx="263167" cy="215915"/>
            <a:chOff x="3851920" y="2162069"/>
            <a:chExt cx="263167" cy="215915"/>
          </a:xfrm>
        </p:grpSpPr>
        <p:grpSp>
          <p:nvGrpSpPr>
            <p:cNvPr id="463" name="Grupp 462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467" name="Rektangel 466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468" name="Rak 467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9" name="Rak 468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0" name="Rak 469"/>
              <p:cNvCxnSpPr>
                <a:stCxn id="467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64" name="Grupp 463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465" name="Båge 464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466" name="Båge 465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471" name="Grupp 470"/>
          <p:cNvGrpSpPr/>
          <p:nvPr/>
        </p:nvGrpSpPr>
        <p:grpSpPr>
          <a:xfrm>
            <a:off x="7120654" y="3834210"/>
            <a:ext cx="263167" cy="215915"/>
            <a:chOff x="3851920" y="2162069"/>
            <a:chExt cx="263167" cy="215915"/>
          </a:xfrm>
        </p:grpSpPr>
        <p:grpSp>
          <p:nvGrpSpPr>
            <p:cNvPr id="472" name="Grupp 471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476" name="Rektangel 475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477" name="Rak 476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8" name="Rak 477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9" name="Rak 478"/>
              <p:cNvCxnSpPr>
                <a:stCxn id="476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73" name="Grupp 472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474" name="Båge 473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475" name="Båge 474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480" name="Grupp 479"/>
          <p:cNvGrpSpPr/>
          <p:nvPr/>
        </p:nvGrpSpPr>
        <p:grpSpPr>
          <a:xfrm>
            <a:off x="6993377" y="4025215"/>
            <a:ext cx="263167" cy="215915"/>
            <a:chOff x="3851920" y="2162069"/>
            <a:chExt cx="263167" cy="215915"/>
          </a:xfrm>
        </p:grpSpPr>
        <p:grpSp>
          <p:nvGrpSpPr>
            <p:cNvPr id="481" name="Grupp 480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485" name="Rektangel 484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486" name="Rak 485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7" name="Rak 486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8" name="Rak 487"/>
              <p:cNvCxnSpPr>
                <a:stCxn id="485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82" name="Grupp 481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483" name="Båge 482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484" name="Båge 483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489" name="Grupp 488"/>
          <p:cNvGrpSpPr/>
          <p:nvPr/>
        </p:nvGrpSpPr>
        <p:grpSpPr>
          <a:xfrm>
            <a:off x="6444919" y="2607156"/>
            <a:ext cx="263167" cy="215915"/>
            <a:chOff x="3851920" y="2162069"/>
            <a:chExt cx="263167" cy="215915"/>
          </a:xfrm>
        </p:grpSpPr>
        <p:grpSp>
          <p:nvGrpSpPr>
            <p:cNvPr id="490" name="Grupp 489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494" name="Rektangel 493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495" name="Rak 494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6" name="Rak 495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7" name="Rak 496"/>
              <p:cNvCxnSpPr>
                <a:stCxn id="494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91" name="Grupp 490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492" name="Båge 491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493" name="Båge 492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498" name="Grupp 497"/>
          <p:cNvGrpSpPr/>
          <p:nvPr/>
        </p:nvGrpSpPr>
        <p:grpSpPr>
          <a:xfrm>
            <a:off x="6472608" y="2980151"/>
            <a:ext cx="263167" cy="215915"/>
            <a:chOff x="3851920" y="2162069"/>
            <a:chExt cx="263167" cy="215915"/>
          </a:xfrm>
        </p:grpSpPr>
        <p:grpSp>
          <p:nvGrpSpPr>
            <p:cNvPr id="499" name="Grupp 498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503" name="Rektangel 502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504" name="Rak 503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5" name="Rak 504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6" name="Rak 505"/>
              <p:cNvCxnSpPr>
                <a:stCxn id="503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00" name="Grupp 499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501" name="Båge 500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502" name="Båge 501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507" name="Grupp 506"/>
          <p:cNvGrpSpPr/>
          <p:nvPr/>
        </p:nvGrpSpPr>
        <p:grpSpPr>
          <a:xfrm>
            <a:off x="8188420" y="2446176"/>
            <a:ext cx="263167" cy="215915"/>
            <a:chOff x="1259632" y="4509120"/>
            <a:chExt cx="425304" cy="347935"/>
          </a:xfrm>
        </p:grpSpPr>
        <p:sp>
          <p:nvSpPr>
            <p:cNvPr id="508" name="Rektangel 50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09" name="Rak 50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0" name="Rak 50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1" name="Rak 510"/>
            <p:cNvCxnSpPr>
              <a:stCxn id="508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12" name="Grupp 511"/>
          <p:cNvGrpSpPr/>
          <p:nvPr/>
        </p:nvGrpSpPr>
        <p:grpSpPr>
          <a:xfrm>
            <a:off x="8569126" y="1926804"/>
            <a:ext cx="263167" cy="215915"/>
            <a:chOff x="1259632" y="4509120"/>
            <a:chExt cx="425304" cy="347935"/>
          </a:xfrm>
        </p:grpSpPr>
        <p:sp>
          <p:nvSpPr>
            <p:cNvPr id="513" name="Rektangel 51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14" name="Rak 51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5" name="Rak 51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6" name="Rak 515"/>
            <p:cNvCxnSpPr>
              <a:stCxn id="513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17" name="Grupp 516"/>
          <p:cNvGrpSpPr/>
          <p:nvPr/>
        </p:nvGrpSpPr>
        <p:grpSpPr>
          <a:xfrm>
            <a:off x="8084488" y="2186447"/>
            <a:ext cx="263167" cy="215915"/>
            <a:chOff x="1259632" y="4509120"/>
            <a:chExt cx="425304" cy="347935"/>
          </a:xfrm>
        </p:grpSpPr>
        <p:sp>
          <p:nvSpPr>
            <p:cNvPr id="518" name="Rektangel 51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19" name="Rak 51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0" name="Rak 51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1" name="Rak 520"/>
            <p:cNvCxnSpPr>
              <a:stCxn id="518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22" name="Grupp 521"/>
          <p:cNvGrpSpPr/>
          <p:nvPr/>
        </p:nvGrpSpPr>
        <p:grpSpPr>
          <a:xfrm>
            <a:off x="8114956" y="2165053"/>
            <a:ext cx="263167" cy="215915"/>
            <a:chOff x="1259632" y="4509120"/>
            <a:chExt cx="425304" cy="347935"/>
          </a:xfrm>
        </p:grpSpPr>
        <p:sp>
          <p:nvSpPr>
            <p:cNvPr id="523" name="Rektangel 52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24" name="Rak 52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5" name="Rak 52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6" name="Rak 525"/>
            <p:cNvCxnSpPr>
              <a:stCxn id="523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27" name="Grupp 526"/>
          <p:cNvGrpSpPr/>
          <p:nvPr/>
        </p:nvGrpSpPr>
        <p:grpSpPr>
          <a:xfrm>
            <a:off x="8216071" y="2406627"/>
            <a:ext cx="263167" cy="215915"/>
            <a:chOff x="1259632" y="4509120"/>
            <a:chExt cx="425304" cy="347935"/>
          </a:xfrm>
        </p:grpSpPr>
        <p:sp>
          <p:nvSpPr>
            <p:cNvPr id="528" name="Rektangel 52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29" name="Rak 52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0" name="Rak 52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1" name="Rak 530"/>
            <p:cNvCxnSpPr>
              <a:stCxn id="528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32" name="Grupp 531"/>
          <p:cNvGrpSpPr/>
          <p:nvPr/>
        </p:nvGrpSpPr>
        <p:grpSpPr>
          <a:xfrm>
            <a:off x="8525911" y="1974773"/>
            <a:ext cx="263167" cy="215915"/>
            <a:chOff x="1259632" y="4509120"/>
            <a:chExt cx="425304" cy="347935"/>
          </a:xfrm>
        </p:grpSpPr>
        <p:sp>
          <p:nvSpPr>
            <p:cNvPr id="533" name="Rektangel 53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34" name="Rak 53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5" name="Rak 53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6" name="Rak 535"/>
            <p:cNvCxnSpPr>
              <a:stCxn id="533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37" name="Grupp 536"/>
          <p:cNvGrpSpPr/>
          <p:nvPr/>
        </p:nvGrpSpPr>
        <p:grpSpPr>
          <a:xfrm>
            <a:off x="8188933" y="1956645"/>
            <a:ext cx="263167" cy="215915"/>
            <a:chOff x="1259632" y="4509120"/>
            <a:chExt cx="425304" cy="347935"/>
          </a:xfrm>
        </p:grpSpPr>
        <p:sp>
          <p:nvSpPr>
            <p:cNvPr id="538" name="Rektangel 53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39" name="Rak 53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0" name="Rak 53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1" name="Rak 540"/>
            <p:cNvCxnSpPr>
              <a:stCxn id="538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42" name="Grupp 541"/>
          <p:cNvGrpSpPr/>
          <p:nvPr/>
        </p:nvGrpSpPr>
        <p:grpSpPr>
          <a:xfrm>
            <a:off x="8582802" y="2434214"/>
            <a:ext cx="263167" cy="215915"/>
            <a:chOff x="1259632" y="4509120"/>
            <a:chExt cx="425304" cy="347935"/>
          </a:xfrm>
        </p:grpSpPr>
        <p:sp>
          <p:nvSpPr>
            <p:cNvPr id="543" name="Rektangel 54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44" name="Rak 54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5" name="Rak 54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6" name="Rak 545"/>
            <p:cNvCxnSpPr>
              <a:stCxn id="543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47" name="Grupp 546"/>
          <p:cNvGrpSpPr/>
          <p:nvPr/>
        </p:nvGrpSpPr>
        <p:grpSpPr>
          <a:xfrm>
            <a:off x="8625451" y="2201825"/>
            <a:ext cx="263167" cy="215915"/>
            <a:chOff x="1259632" y="4509120"/>
            <a:chExt cx="425304" cy="347935"/>
          </a:xfrm>
        </p:grpSpPr>
        <p:sp>
          <p:nvSpPr>
            <p:cNvPr id="548" name="Rektangel 54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49" name="Rak 54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0" name="Rak 54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1" name="Rak 550"/>
            <p:cNvCxnSpPr>
              <a:stCxn id="548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52" name="Grupp 551"/>
          <p:cNvGrpSpPr/>
          <p:nvPr/>
        </p:nvGrpSpPr>
        <p:grpSpPr>
          <a:xfrm>
            <a:off x="4726353" y="4241130"/>
            <a:ext cx="263167" cy="227795"/>
            <a:chOff x="3470177" y="2637898"/>
            <a:chExt cx="263167" cy="227795"/>
          </a:xfrm>
        </p:grpSpPr>
        <p:grpSp>
          <p:nvGrpSpPr>
            <p:cNvPr id="553" name="Grupp 552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555" name="Rektangel 554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556" name="Ellips 555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554" name="textruta 553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557" name="Grupp 556"/>
          <p:cNvGrpSpPr/>
          <p:nvPr/>
        </p:nvGrpSpPr>
        <p:grpSpPr>
          <a:xfrm>
            <a:off x="5569005" y="4039371"/>
            <a:ext cx="263167" cy="227795"/>
            <a:chOff x="3470177" y="2637898"/>
            <a:chExt cx="263167" cy="227795"/>
          </a:xfrm>
        </p:grpSpPr>
        <p:grpSp>
          <p:nvGrpSpPr>
            <p:cNvPr id="558" name="Grupp 557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560" name="Rektangel 559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561" name="Ellips 560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559" name="textruta 558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sp>
        <p:nvSpPr>
          <p:cNvPr id="577" name="Rektangel 576"/>
          <p:cNvSpPr/>
          <p:nvPr/>
        </p:nvSpPr>
        <p:spPr>
          <a:xfrm>
            <a:off x="0" y="18310"/>
            <a:ext cx="2986990" cy="147894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sv-SE" sz="1400" dirty="0" smtClean="0"/>
              <a:t>A new </a:t>
            </a:r>
            <a:r>
              <a:rPr lang="sv-SE" sz="1400" dirty="0" err="1" smtClean="0"/>
              <a:t>attempt</a:t>
            </a:r>
            <a:r>
              <a:rPr lang="sv-SE" sz="1400" dirty="0" smtClean="0"/>
              <a:t> at surround VM at D2 </a:t>
            </a:r>
            <a:r>
              <a:rPr lang="sv-SE" sz="1400" dirty="0" err="1" smtClean="0"/>
              <a:t>succeeds</a:t>
            </a:r>
            <a:r>
              <a:rPr lang="sv-SE" sz="1400" dirty="0" smtClean="0"/>
              <a:t>, and the </a:t>
            </a:r>
            <a:r>
              <a:rPr lang="sv-SE" sz="1400" dirty="0" err="1" smtClean="0"/>
              <a:t>battalion</a:t>
            </a:r>
            <a:r>
              <a:rPr lang="sv-SE" sz="1400" dirty="0" smtClean="0"/>
              <a:t> is </a:t>
            </a:r>
            <a:r>
              <a:rPr lang="sv-SE" sz="1400" dirty="0" err="1" smtClean="0"/>
              <a:t>overrun</a:t>
            </a:r>
            <a:r>
              <a:rPr lang="sv-SE" sz="1400" dirty="0" smtClean="0"/>
              <a:t>. Barrages om the 308th </a:t>
            </a:r>
            <a:r>
              <a:rPr lang="sv-SE" sz="1400" dirty="0" err="1" smtClean="0"/>
              <a:t>fail</a:t>
            </a:r>
            <a:r>
              <a:rPr lang="sv-SE" sz="1400" dirty="0" smtClean="0"/>
              <a:t> </a:t>
            </a:r>
            <a:r>
              <a:rPr lang="sv-SE" sz="1400" dirty="0" err="1" smtClean="0"/>
              <a:t>despite</a:t>
            </a:r>
            <a:r>
              <a:rPr lang="sv-SE" sz="1400" dirty="0" smtClean="0"/>
              <a:t> the </a:t>
            </a:r>
            <a:r>
              <a:rPr lang="sv-SE" sz="1400" dirty="0" err="1" smtClean="0"/>
              <a:t>fact</a:t>
            </a:r>
            <a:r>
              <a:rPr lang="sv-SE" sz="1400" dirty="0" smtClean="0"/>
              <a:t> </a:t>
            </a:r>
            <a:r>
              <a:rPr lang="sv-SE" sz="1400" dirty="0" err="1" smtClean="0"/>
              <a:t>that</a:t>
            </a:r>
            <a:r>
              <a:rPr lang="sv-SE" sz="1400" dirty="0" smtClean="0"/>
              <a:t> </a:t>
            </a:r>
            <a:r>
              <a:rPr lang="sv-SE" sz="1400" dirty="0" err="1" smtClean="0"/>
              <a:t>they</a:t>
            </a:r>
            <a:r>
              <a:rPr lang="sv-SE" sz="1400" dirty="0" smtClean="0"/>
              <a:t> </a:t>
            </a:r>
            <a:r>
              <a:rPr lang="sv-SE" sz="1400" dirty="0" err="1" smtClean="0"/>
              <a:t>are</a:t>
            </a:r>
            <a:r>
              <a:rPr lang="sv-SE" sz="1400" dirty="0" smtClean="0"/>
              <a:t> </a:t>
            </a:r>
            <a:r>
              <a:rPr lang="sv-SE" sz="1400" dirty="0" err="1" smtClean="0"/>
              <a:t>out</a:t>
            </a:r>
            <a:r>
              <a:rPr lang="sv-SE" sz="1400" dirty="0" smtClean="0"/>
              <a:t> in the </a:t>
            </a:r>
            <a:r>
              <a:rPr lang="sv-SE" sz="1400" dirty="0" err="1" smtClean="0"/>
              <a:t>open</a:t>
            </a:r>
            <a:r>
              <a:rPr lang="sv-SE" sz="1400" dirty="0" smtClean="0"/>
              <a:t> (and spotters in </a:t>
            </a:r>
            <a:r>
              <a:rPr lang="sv-SE" sz="1400" dirty="0" err="1" smtClean="0"/>
              <a:t>place</a:t>
            </a:r>
            <a:r>
              <a:rPr lang="sv-SE" sz="1400" dirty="0" smtClean="0"/>
              <a:t>). </a:t>
            </a:r>
            <a:r>
              <a:rPr lang="sv-SE" sz="1400" dirty="0" err="1" smtClean="0"/>
              <a:t>Only</a:t>
            </a:r>
            <a:r>
              <a:rPr lang="sv-SE" sz="1400" dirty="0" smtClean="0"/>
              <a:t> </a:t>
            </a:r>
            <a:r>
              <a:rPr lang="sv-SE" sz="1400" dirty="0" err="1" smtClean="0"/>
              <a:t>three</a:t>
            </a:r>
            <a:r>
              <a:rPr lang="sv-SE" sz="1400" dirty="0" smtClean="0"/>
              <a:t> </a:t>
            </a:r>
            <a:r>
              <a:rPr lang="sv-SE" sz="1400" dirty="0" err="1" smtClean="0"/>
              <a:t>fbattalions</a:t>
            </a:r>
            <a:r>
              <a:rPr lang="sv-SE" sz="1400" dirty="0" smtClean="0"/>
              <a:t> </a:t>
            </a:r>
            <a:r>
              <a:rPr lang="sv-SE" sz="1400" dirty="0" err="1" smtClean="0"/>
              <a:t>reduced</a:t>
            </a:r>
            <a:r>
              <a:rPr lang="sv-SE" sz="1400" dirty="0" smtClean="0"/>
              <a:t>.</a:t>
            </a:r>
            <a:endParaRPr lang="sv-SE" sz="1400" dirty="0" smtClean="0"/>
          </a:p>
        </p:txBody>
      </p:sp>
      <p:grpSp>
        <p:nvGrpSpPr>
          <p:cNvPr id="578" name="Grupp 577"/>
          <p:cNvGrpSpPr/>
          <p:nvPr/>
        </p:nvGrpSpPr>
        <p:grpSpPr>
          <a:xfrm>
            <a:off x="8244855" y="1901017"/>
            <a:ext cx="263167" cy="215915"/>
            <a:chOff x="3851920" y="2162069"/>
            <a:chExt cx="263167" cy="215915"/>
          </a:xfrm>
        </p:grpSpPr>
        <p:grpSp>
          <p:nvGrpSpPr>
            <p:cNvPr id="579" name="Grupp 578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583" name="Rektangel 582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584" name="Rak 583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5" name="Rak 584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6" name="Rak 585"/>
              <p:cNvCxnSpPr>
                <a:stCxn id="583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80" name="Grupp 579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581" name="Båge 580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582" name="Båge 581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587" name="Grupp 586"/>
          <p:cNvGrpSpPr/>
          <p:nvPr/>
        </p:nvGrpSpPr>
        <p:grpSpPr>
          <a:xfrm>
            <a:off x="8653170" y="2188929"/>
            <a:ext cx="263167" cy="215915"/>
            <a:chOff x="3851920" y="2162069"/>
            <a:chExt cx="263167" cy="215915"/>
          </a:xfrm>
        </p:grpSpPr>
        <p:grpSp>
          <p:nvGrpSpPr>
            <p:cNvPr id="588" name="Grupp 587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592" name="Rektangel 591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593" name="Rak 592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4" name="Rak 593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5" name="Rak 594"/>
              <p:cNvCxnSpPr>
                <a:stCxn id="592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89" name="Grupp 588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590" name="Båge 589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591" name="Båge 590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606" name="Grupp 605"/>
          <p:cNvGrpSpPr/>
          <p:nvPr/>
        </p:nvGrpSpPr>
        <p:grpSpPr>
          <a:xfrm>
            <a:off x="5434233" y="1623086"/>
            <a:ext cx="576063" cy="364306"/>
            <a:chOff x="1259632" y="4509120"/>
            <a:chExt cx="576063" cy="364306"/>
          </a:xfrm>
        </p:grpSpPr>
        <p:sp>
          <p:nvSpPr>
            <p:cNvPr id="607" name="Rektangel 60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08" name="Rak 60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9" name="Rak 60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10" name="textruta 609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611" name="Rak 610"/>
            <p:cNvCxnSpPr>
              <a:stCxn id="60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2" name="Rak 611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3" name="Rak 612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17" name="Grupp 616"/>
          <p:cNvGrpSpPr/>
          <p:nvPr/>
        </p:nvGrpSpPr>
        <p:grpSpPr>
          <a:xfrm>
            <a:off x="5677729" y="5470625"/>
            <a:ext cx="263167" cy="215915"/>
            <a:chOff x="3851920" y="2162069"/>
            <a:chExt cx="263167" cy="215915"/>
          </a:xfrm>
        </p:grpSpPr>
        <p:grpSp>
          <p:nvGrpSpPr>
            <p:cNvPr id="618" name="Grupp 617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622" name="Rektangel 621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623" name="Rak 622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4" name="Rak 623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5" name="Rak 624"/>
              <p:cNvCxnSpPr>
                <a:stCxn id="622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19" name="Grupp 618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620" name="Båge 619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621" name="Båge 620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626" name="Grupp 625"/>
          <p:cNvGrpSpPr/>
          <p:nvPr/>
        </p:nvGrpSpPr>
        <p:grpSpPr>
          <a:xfrm>
            <a:off x="3995658" y="5277734"/>
            <a:ext cx="263167" cy="215915"/>
            <a:chOff x="3851920" y="2162069"/>
            <a:chExt cx="263167" cy="215915"/>
          </a:xfrm>
        </p:grpSpPr>
        <p:grpSp>
          <p:nvGrpSpPr>
            <p:cNvPr id="627" name="Grupp 626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631" name="Rektangel 630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632" name="Rak 631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3" name="Rak 632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4" name="Rak 633"/>
              <p:cNvCxnSpPr>
                <a:stCxn id="631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28" name="Grupp 627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629" name="Båge 628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630" name="Båge 629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635" name="Grupp 634"/>
          <p:cNvGrpSpPr/>
          <p:nvPr/>
        </p:nvGrpSpPr>
        <p:grpSpPr>
          <a:xfrm>
            <a:off x="6764437" y="4450212"/>
            <a:ext cx="263167" cy="215915"/>
            <a:chOff x="3851920" y="2162069"/>
            <a:chExt cx="263167" cy="215915"/>
          </a:xfrm>
        </p:grpSpPr>
        <p:grpSp>
          <p:nvGrpSpPr>
            <p:cNvPr id="636" name="Grupp 635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640" name="Rektangel 639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641" name="Rak 640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2" name="Rak 641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3" name="Rak 642"/>
              <p:cNvCxnSpPr>
                <a:stCxn id="640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37" name="Grupp 636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638" name="Båge 637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639" name="Båge 638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644" name="Grupp 643"/>
          <p:cNvGrpSpPr/>
          <p:nvPr/>
        </p:nvGrpSpPr>
        <p:grpSpPr>
          <a:xfrm>
            <a:off x="7380366" y="3011132"/>
            <a:ext cx="263167" cy="215915"/>
            <a:chOff x="3851920" y="2162069"/>
            <a:chExt cx="263167" cy="215915"/>
          </a:xfrm>
        </p:grpSpPr>
        <p:grpSp>
          <p:nvGrpSpPr>
            <p:cNvPr id="645" name="Grupp 644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649" name="Rektangel 648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650" name="Rak 649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1" name="Rak 650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2" name="Rak 651"/>
              <p:cNvCxnSpPr>
                <a:stCxn id="649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46" name="Grupp 645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647" name="Båge 646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648" name="Båge 647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653" name="Grupp 652"/>
          <p:cNvGrpSpPr/>
          <p:nvPr/>
        </p:nvGrpSpPr>
        <p:grpSpPr>
          <a:xfrm>
            <a:off x="1095868" y="4916925"/>
            <a:ext cx="263167" cy="215915"/>
            <a:chOff x="3851920" y="2162069"/>
            <a:chExt cx="263167" cy="215915"/>
          </a:xfrm>
        </p:grpSpPr>
        <p:grpSp>
          <p:nvGrpSpPr>
            <p:cNvPr id="654" name="Grupp 653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658" name="Rektangel 657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659" name="Rak 658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0" name="Rak 659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1" name="Rak 660"/>
              <p:cNvCxnSpPr>
                <a:stCxn id="658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55" name="Grupp 654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656" name="Båge 655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657" name="Båge 656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662" name="Grupp 661"/>
          <p:cNvGrpSpPr/>
          <p:nvPr/>
        </p:nvGrpSpPr>
        <p:grpSpPr>
          <a:xfrm>
            <a:off x="4971320" y="2183875"/>
            <a:ext cx="263167" cy="215915"/>
            <a:chOff x="3851920" y="2162069"/>
            <a:chExt cx="263167" cy="215915"/>
          </a:xfrm>
        </p:grpSpPr>
        <p:grpSp>
          <p:nvGrpSpPr>
            <p:cNvPr id="663" name="Grupp 662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667" name="Rektangel 666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668" name="Rak 667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9" name="Rak 668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0" name="Rak 669"/>
              <p:cNvCxnSpPr>
                <a:stCxn id="667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64" name="Grupp 663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665" name="Båge 664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666" name="Båge 665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sp>
        <p:nvSpPr>
          <p:cNvPr id="671" name="Frihandsfigur 670"/>
          <p:cNvSpPr/>
          <p:nvPr/>
        </p:nvSpPr>
        <p:spPr>
          <a:xfrm>
            <a:off x="3332602" y="1784733"/>
            <a:ext cx="2142781" cy="1294481"/>
          </a:xfrm>
          <a:custGeom>
            <a:avLst/>
            <a:gdLst>
              <a:gd name="connsiteX0" fmla="*/ 0 w 2142781"/>
              <a:gd name="connsiteY0" fmla="*/ 1294481 h 1294481"/>
              <a:gd name="connsiteX1" fmla="*/ 159745 w 2142781"/>
              <a:gd name="connsiteY1" fmla="*/ 247879 h 1294481"/>
              <a:gd name="connsiteX2" fmla="*/ 1156771 w 2142781"/>
              <a:gd name="connsiteY2" fmla="*/ 170761 h 1294481"/>
              <a:gd name="connsiteX3" fmla="*/ 1266940 w 2142781"/>
              <a:gd name="connsiteY3" fmla="*/ 0 h 1294481"/>
              <a:gd name="connsiteX4" fmla="*/ 2142781 w 2142781"/>
              <a:gd name="connsiteY4" fmla="*/ 27542 h 12944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42781" h="1294481">
                <a:moveTo>
                  <a:pt x="0" y="1294481"/>
                </a:moveTo>
                <a:lnTo>
                  <a:pt x="159745" y="247879"/>
                </a:lnTo>
                <a:lnTo>
                  <a:pt x="1156771" y="170761"/>
                </a:lnTo>
                <a:lnTo>
                  <a:pt x="1266940" y="0"/>
                </a:lnTo>
                <a:lnTo>
                  <a:pt x="2142781" y="27542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672" name="Grupp 671"/>
          <p:cNvGrpSpPr/>
          <p:nvPr/>
        </p:nvGrpSpPr>
        <p:grpSpPr>
          <a:xfrm>
            <a:off x="4594770" y="1421682"/>
            <a:ext cx="576063" cy="364306"/>
            <a:chOff x="1259632" y="4509120"/>
            <a:chExt cx="576063" cy="364306"/>
          </a:xfrm>
        </p:grpSpPr>
        <p:sp>
          <p:nvSpPr>
            <p:cNvPr id="673" name="Rektangel 67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165-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74" name="Rak 67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5" name="Rak 67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76" name="textruta 675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677" name="Rak 676"/>
            <p:cNvCxnSpPr>
              <a:stCxn id="673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8" name="Rak 677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9" name="Rak 678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80" name="Grupp 679"/>
          <p:cNvGrpSpPr/>
          <p:nvPr/>
        </p:nvGrpSpPr>
        <p:grpSpPr>
          <a:xfrm>
            <a:off x="5167968" y="2114609"/>
            <a:ext cx="576063" cy="364306"/>
            <a:chOff x="1259632" y="4509120"/>
            <a:chExt cx="576063" cy="364306"/>
          </a:xfrm>
        </p:grpSpPr>
        <p:sp>
          <p:nvSpPr>
            <p:cNvPr id="681" name="Rektangel 68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(165)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82" name="Rak 68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3" name="Rak 68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4" name="textruta 68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686" name="Rak 685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7" name="Rak 686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85" name="Grupp 684"/>
          <p:cNvGrpSpPr/>
          <p:nvPr/>
        </p:nvGrpSpPr>
        <p:grpSpPr>
          <a:xfrm>
            <a:off x="7152237" y="3433072"/>
            <a:ext cx="263167" cy="215915"/>
            <a:chOff x="1259632" y="4509120"/>
            <a:chExt cx="425304" cy="347935"/>
          </a:xfrm>
        </p:grpSpPr>
        <p:sp>
          <p:nvSpPr>
            <p:cNvPr id="688" name="Rektangel 68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89" name="Rak 68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0" name="Rak 68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1" name="Rak 690"/>
            <p:cNvCxnSpPr>
              <a:stCxn id="688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67" name="Explosion 1 566"/>
          <p:cNvSpPr/>
          <p:nvPr/>
        </p:nvSpPr>
        <p:spPr>
          <a:xfrm>
            <a:off x="5284827" y="2218190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562" name="Explosion 1 561"/>
          <p:cNvSpPr/>
          <p:nvPr/>
        </p:nvSpPr>
        <p:spPr>
          <a:xfrm>
            <a:off x="2756411" y="4029119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 dirty="0"/>
          </a:p>
        </p:txBody>
      </p:sp>
      <p:sp>
        <p:nvSpPr>
          <p:cNvPr id="566" name="Explosion 1 565"/>
          <p:cNvSpPr/>
          <p:nvPr/>
        </p:nvSpPr>
        <p:spPr>
          <a:xfrm>
            <a:off x="2636658" y="3845687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568" name="Explosion 1 567"/>
          <p:cNvSpPr/>
          <p:nvPr/>
        </p:nvSpPr>
        <p:spPr>
          <a:xfrm>
            <a:off x="2857922" y="4272092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564" name="Explosion 1 563"/>
          <p:cNvSpPr/>
          <p:nvPr/>
        </p:nvSpPr>
        <p:spPr>
          <a:xfrm>
            <a:off x="2633538" y="3444096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565" name="Explosion 1 564"/>
          <p:cNvSpPr/>
          <p:nvPr/>
        </p:nvSpPr>
        <p:spPr>
          <a:xfrm>
            <a:off x="2525216" y="3612420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692" name="Explosion 1 691"/>
          <p:cNvSpPr/>
          <p:nvPr/>
        </p:nvSpPr>
        <p:spPr>
          <a:xfrm>
            <a:off x="2409184" y="3777010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693" name="Explosion 1 692"/>
          <p:cNvSpPr/>
          <p:nvPr/>
        </p:nvSpPr>
        <p:spPr>
          <a:xfrm>
            <a:off x="2981775" y="4468925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694" name="Explosion 1 693"/>
          <p:cNvSpPr/>
          <p:nvPr/>
        </p:nvSpPr>
        <p:spPr>
          <a:xfrm>
            <a:off x="2661586" y="4700901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695" name="Explosion 1 694"/>
          <p:cNvSpPr/>
          <p:nvPr/>
        </p:nvSpPr>
        <p:spPr>
          <a:xfrm>
            <a:off x="2797946" y="4472402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696" name="Explosion 1 695"/>
          <p:cNvSpPr/>
          <p:nvPr/>
        </p:nvSpPr>
        <p:spPr>
          <a:xfrm>
            <a:off x="5301718" y="2216145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697" name="Vänsterböjd 696"/>
          <p:cNvSpPr/>
          <p:nvPr/>
        </p:nvSpPr>
        <p:spPr>
          <a:xfrm rot="11678462">
            <a:off x="4851650" y="1986322"/>
            <a:ext cx="360040" cy="576064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>
              <a:solidFill>
                <a:schemeClr val="tx1"/>
              </a:solidFill>
            </a:endParaRPr>
          </a:p>
        </p:txBody>
      </p:sp>
      <p:sp>
        <p:nvSpPr>
          <p:cNvPr id="698" name="Vänsterböjd 697"/>
          <p:cNvSpPr/>
          <p:nvPr/>
        </p:nvSpPr>
        <p:spPr>
          <a:xfrm rot="9921538" flipH="1">
            <a:off x="5345629" y="1984920"/>
            <a:ext cx="360040" cy="576064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>
              <a:solidFill>
                <a:schemeClr val="tx1"/>
              </a:solidFill>
            </a:endParaRPr>
          </a:p>
        </p:txBody>
      </p:sp>
      <p:sp>
        <p:nvSpPr>
          <p:cNvPr id="699" name="Höger 698"/>
          <p:cNvSpPr/>
          <p:nvPr/>
        </p:nvSpPr>
        <p:spPr>
          <a:xfrm>
            <a:off x="5070887" y="2214735"/>
            <a:ext cx="327199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0738008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2.22222E-6 L 0.45 -0.21042 " pathEditMode="relative" ptsTypes="AA">
                                      <p:cBhvr>
                                        <p:cTn id="6" dur="2000" fill="hold"/>
                                        <p:tgtEl>
                                          <p:spTgt spid="40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1.11111E-6 L -0.01615 -0.03287 " pathEditMode="relative" ptsTypes="AA">
                                      <p:cBhvr>
                                        <p:cTn id="14" dur="2000" fill="hold"/>
                                        <p:tgtEl>
                                          <p:spTgt spid="4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4.81481E-6 L -0.454 0.02546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68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708" y="1273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59259E-6 L -0.19219 -0.20788 " pathEditMode="relative" ptsTypes="AA">
                                      <p:cBhvr>
                                        <p:cTn id="18" dur="2000" fill="hold"/>
                                        <p:tgtEl>
                                          <p:spTgt spid="4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86 0.00023 L -0.20504 -0.17801 " pathEditMode="relative" ptsTypes="AA">
                                      <p:cBhvr>
                                        <p:cTn id="20" dur="2000" fill="hold"/>
                                        <p:tgtEl>
                                          <p:spTgt spid="4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1.11111E-6 L -0.35295 -0.08842 " pathEditMode="relative" ptsTypes="AA">
                                      <p:cBhvr>
                                        <p:cTn id="54" dur="2000" fill="hold"/>
                                        <p:tgtEl>
                                          <p:spTgt spid="6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615 -0.03287 L -0.00399 0.00324 " pathEditMode="relative" ptsTypes="AA">
                                      <p:cBhvr>
                                        <p:cTn id="58" dur="2000" fill="hold"/>
                                        <p:tgtEl>
                                          <p:spTgt spid="4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454 0.02546 L -0.38316 0.15162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68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42" y="62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7" grpId="0" animBg="1"/>
      <p:bldP spid="562" grpId="0" animBg="1"/>
      <p:bldP spid="566" grpId="0" animBg="1"/>
      <p:bldP spid="568" grpId="0" animBg="1"/>
      <p:bldP spid="564" grpId="0" animBg="1"/>
      <p:bldP spid="565" grpId="0" animBg="1"/>
      <p:bldP spid="692" grpId="0" animBg="1"/>
      <p:bldP spid="693" grpId="0" animBg="1"/>
      <p:bldP spid="694" grpId="0" animBg="1"/>
      <p:bldP spid="695" grpId="0" animBg="1"/>
      <p:bldP spid="696" grpId="0" animBg="1"/>
      <p:bldP spid="697" grpId="0" animBg="1"/>
      <p:bldP spid="698" grpId="0" animBg="1"/>
      <p:bldP spid="69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6" name="Frihandsfigur 595"/>
          <p:cNvSpPr/>
          <p:nvPr/>
        </p:nvSpPr>
        <p:spPr>
          <a:xfrm>
            <a:off x="5955030" y="1981200"/>
            <a:ext cx="1905000" cy="438150"/>
          </a:xfrm>
          <a:custGeom>
            <a:avLst/>
            <a:gdLst>
              <a:gd name="connsiteX0" fmla="*/ 0 w 1905000"/>
              <a:gd name="connsiteY0" fmla="*/ 228600 h 438150"/>
              <a:gd name="connsiteX1" fmla="*/ 243840 w 1905000"/>
              <a:gd name="connsiteY1" fmla="*/ 220980 h 438150"/>
              <a:gd name="connsiteX2" fmla="*/ 323850 w 1905000"/>
              <a:gd name="connsiteY2" fmla="*/ 438150 h 438150"/>
              <a:gd name="connsiteX3" fmla="*/ 1436370 w 1905000"/>
              <a:gd name="connsiteY3" fmla="*/ 403860 h 438150"/>
              <a:gd name="connsiteX4" fmla="*/ 1600200 w 1905000"/>
              <a:gd name="connsiteY4" fmla="*/ 0 h 438150"/>
              <a:gd name="connsiteX5" fmla="*/ 1786890 w 1905000"/>
              <a:gd name="connsiteY5" fmla="*/ 30480 h 438150"/>
              <a:gd name="connsiteX6" fmla="*/ 1905000 w 1905000"/>
              <a:gd name="connsiteY6" fmla="*/ 255270 h 4381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905000" h="438150">
                <a:moveTo>
                  <a:pt x="0" y="228600"/>
                </a:moveTo>
                <a:lnTo>
                  <a:pt x="243840" y="220980"/>
                </a:lnTo>
                <a:lnTo>
                  <a:pt x="323850" y="438150"/>
                </a:lnTo>
                <a:lnTo>
                  <a:pt x="1436370" y="403860"/>
                </a:lnTo>
                <a:lnTo>
                  <a:pt x="1600200" y="0"/>
                </a:lnTo>
                <a:lnTo>
                  <a:pt x="1786890" y="30480"/>
                </a:lnTo>
                <a:lnTo>
                  <a:pt x="1905000" y="25527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3" name="Grupp 2"/>
          <p:cNvGrpSpPr/>
          <p:nvPr/>
        </p:nvGrpSpPr>
        <p:grpSpPr>
          <a:xfrm>
            <a:off x="4095686" y="5037433"/>
            <a:ext cx="263167" cy="215915"/>
            <a:chOff x="1259632" y="4509120"/>
            <a:chExt cx="425304" cy="347935"/>
          </a:xfrm>
        </p:grpSpPr>
        <p:sp>
          <p:nvSpPr>
            <p:cNvPr id="4" name="Rektangel 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" name="Rak 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Rak 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Rak 6"/>
            <p:cNvCxnSpPr>
              <a:stCxn id="4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Frihandsfigur 8"/>
          <p:cNvSpPr/>
          <p:nvPr/>
        </p:nvSpPr>
        <p:spPr>
          <a:xfrm>
            <a:off x="1801258" y="2599981"/>
            <a:ext cx="1217364" cy="2071171"/>
          </a:xfrm>
          <a:custGeom>
            <a:avLst/>
            <a:gdLst>
              <a:gd name="connsiteX0" fmla="*/ 0 w 1217364"/>
              <a:gd name="connsiteY0" fmla="*/ 2071171 h 2071171"/>
              <a:gd name="connsiteX1" fmla="*/ 99152 w 1217364"/>
              <a:gd name="connsiteY1" fmla="*/ 1861850 h 2071171"/>
              <a:gd name="connsiteX2" fmla="*/ 589402 w 1217364"/>
              <a:gd name="connsiteY2" fmla="*/ 1856342 h 2071171"/>
              <a:gd name="connsiteX3" fmla="*/ 512284 w 1217364"/>
              <a:gd name="connsiteY3" fmla="*/ 1085161 h 2071171"/>
              <a:gd name="connsiteX4" fmla="*/ 82626 w 1217364"/>
              <a:gd name="connsiteY4" fmla="*/ 875841 h 2071171"/>
              <a:gd name="connsiteX5" fmla="*/ 1217364 w 1217364"/>
              <a:gd name="connsiteY5" fmla="*/ 0 h 20711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7364" h="2071171">
                <a:moveTo>
                  <a:pt x="0" y="2071171"/>
                </a:moveTo>
                <a:lnTo>
                  <a:pt x="99152" y="1861850"/>
                </a:lnTo>
                <a:lnTo>
                  <a:pt x="589402" y="1856342"/>
                </a:lnTo>
                <a:lnTo>
                  <a:pt x="512284" y="1085161"/>
                </a:lnTo>
                <a:lnTo>
                  <a:pt x="82626" y="875841"/>
                </a:lnTo>
                <a:lnTo>
                  <a:pt x="1217364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10" name="Grupp 9"/>
          <p:cNvGrpSpPr/>
          <p:nvPr/>
        </p:nvGrpSpPr>
        <p:grpSpPr>
          <a:xfrm>
            <a:off x="2268634" y="3573091"/>
            <a:ext cx="576063" cy="364306"/>
            <a:chOff x="1259632" y="4509120"/>
            <a:chExt cx="576063" cy="364306"/>
          </a:xfrm>
        </p:grpSpPr>
        <p:sp>
          <p:nvSpPr>
            <p:cNvPr id="11" name="Rektangel 1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102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2" name="Rak 1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Rak 1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textruta 1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5" name="Rak 14"/>
            <p:cNvCxnSpPr>
              <a:stCxn id="1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Rak 15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Rak 16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upp 17"/>
          <p:cNvGrpSpPr/>
          <p:nvPr/>
        </p:nvGrpSpPr>
        <p:grpSpPr>
          <a:xfrm>
            <a:off x="2570827" y="3960364"/>
            <a:ext cx="576063" cy="364306"/>
            <a:chOff x="1259632" y="4509120"/>
            <a:chExt cx="576063" cy="364306"/>
          </a:xfrm>
        </p:grpSpPr>
        <p:sp>
          <p:nvSpPr>
            <p:cNvPr id="19" name="Rektangel 1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36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0" name="Rak 1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Rak 2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textruta 21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23" name="Rak 22"/>
            <p:cNvCxnSpPr>
              <a:stCxn id="19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Rak 23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Rak 24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" name="Grupp 25"/>
          <p:cNvGrpSpPr/>
          <p:nvPr/>
        </p:nvGrpSpPr>
        <p:grpSpPr>
          <a:xfrm>
            <a:off x="2639521" y="4580590"/>
            <a:ext cx="576063" cy="364306"/>
            <a:chOff x="1259632" y="4509120"/>
            <a:chExt cx="576063" cy="364306"/>
          </a:xfrm>
        </p:grpSpPr>
        <p:sp>
          <p:nvSpPr>
            <p:cNvPr id="27" name="Rektangel 2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88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8" name="Rak 2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Rak 2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textruta 29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31" name="Rak 30"/>
            <p:cNvCxnSpPr>
              <a:stCxn id="2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Rak 31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Rak 32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2" name="Grupp 41"/>
          <p:cNvGrpSpPr/>
          <p:nvPr/>
        </p:nvGrpSpPr>
        <p:grpSpPr>
          <a:xfrm>
            <a:off x="5746680" y="1756037"/>
            <a:ext cx="576063" cy="364306"/>
            <a:chOff x="1259632" y="4509120"/>
            <a:chExt cx="576063" cy="364306"/>
          </a:xfrm>
        </p:grpSpPr>
        <p:sp>
          <p:nvSpPr>
            <p:cNvPr id="43" name="Rektangel 4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174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4" name="Rak 4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Rak 4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6" name="textruta 45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47" name="Rak 46"/>
            <p:cNvCxnSpPr>
              <a:stCxn id="43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Rak 47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Rak 48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0" name="Grupp 49"/>
          <p:cNvGrpSpPr/>
          <p:nvPr/>
        </p:nvGrpSpPr>
        <p:grpSpPr>
          <a:xfrm>
            <a:off x="3779108" y="1706102"/>
            <a:ext cx="576063" cy="364306"/>
            <a:chOff x="1259632" y="4509120"/>
            <a:chExt cx="576063" cy="364306"/>
          </a:xfrm>
        </p:grpSpPr>
        <p:sp>
          <p:nvSpPr>
            <p:cNvPr id="51" name="Rektangel 5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209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2" name="Rak 5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Rak 5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4" name="textruta 5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55" name="Rak 54"/>
            <p:cNvCxnSpPr>
              <a:stCxn id="5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Rak 55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Rak 56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8" name="Grupp 57"/>
          <p:cNvGrpSpPr/>
          <p:nvPr/>
        </p:nvGrpSpPr>
        <p:grpSpPr>
          <a:xfrm>
            <a:off x="4368083" y="1527211"/>
            <a:ext cx="576063" cy="364306"/>
            <a:chOff x="1259632" y="4509120"/>
            <a:chExt cx="576063" cy="364306"/>
          </a:xfrm>
        </p:grpSpPr>
        <p:sp>
          <p:nvSpPr>
            <p:cNvPr id="59" name="Rektangel 5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141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0" name="Rak 5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Rak 6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textruta 61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63" name="Rak 62"/>
            <p:cNvCxnSpPr>
              <a:stCxn id="59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Rak 63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Rak 64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6" name="Grupp 65"/>
          <p:cNvGrpSpPr/>
          <p:nvPr/>
        </p:nvGrpSpPr>
        <p:grpSpPr>
          <a:xfrm>
            <a:off x="8060956" y="832446"/>
            <a:ext cx="576063" cy="364306"/>
            <a:chOff x="1259632" y="4509120"/>
            <a:chExt cx="576063" cy="364306"/>
          </a:xfrm>
        </p:grpSpPr>
        <p:sp>
          <p:nvSpPr>
            <p:cNvPr id="67" name="Rektangel 6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57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8" name="Rak 6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Rak 6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0" name="textruta 69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71" name="Rak 70"/>
            <p:cNvCxnSpPr>
              <a:stCxn id="6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Rak 71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Rak 72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4" name="Grupp 73"/>
          <p:cNvGrpSpPr/>
          <p:nvPr/>
        </p:nvGrpSpPr>
        <p:grpSpPr>
          <a:xfrm>
            <a:off x="8604449" y="836712"/>
            <a:ext cx="576063" cy="364306"/>
            <a:chOff x="1259632" y="4509120"/>
            <a:chExt cx="576063" cy="364306"/>
          </a:xfrm>
        </p:grpSpPr>
        <p:sp>
          <p:nvSpPr>
            <p:cNvPr id="75" name="Rektangel 74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76" name="Rak 75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Rak 76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8" name="textruta 77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79" name="Rak 78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Rak 79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1" name="Grupp 80"/>
          <p:cNvGrpSpPr/>
          <p:nvPr/>
        </p:nvGrpSpPr>
        <p:grpSpPr>
          <a:xfrm>
            <a:off x="5546788" y="2380775"/>
            <a:ext cx="576063" cy="364306"/>
            <a:chOff x="1259632" y="4509120"/>
            <a:chExt cx="576063" cy="364306"/>
          </a:xfrm>
        </p:grpSpPr>
        <p:sp>
          <p:nvSpPr>
            <p:cNvPr id="82" name="Rektangel 8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83" name="Rak 8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Rak 8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5" name="textruta 84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86" name="Rak 85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Rak 86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8" name="Grupp 87"/>
          <p:cNvGrpSpPr/>
          <p:nvPr/>
        </p:nvGrpSpPr>
        <p:grpSpPr>
          <a:xfrm>
            <a:off x="8053233" y="3109680"/>
            <a:ext cx="576063" cy="364306"/>
            <a:chOff x="1259632" y="4509120"/>
            <a:chExt cx="576063" cy="364306"/>
          </a:xfrm>
        </p:grpSpPr>
        <p:sp>
          <p:nvSpPr>
            <p:cNvPr id="89" name="Rektangel 8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90" name="Rak 8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Rak 9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2" name="textruta 91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93" name="Rak 92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Rak 93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3" name="textruta 102"/>
          <p:cNvSpPr txBox="1"/>
          <p:nvPr/>
        </p:nvSpPr>
        <p:spPr>
          <a:xfrm>
            <a:off x="3606083" y="116632"/>
            <a:ext cx="19769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 err="1" smtClean="0"/>
              <a:t>Turn</a:t>
            </a:r>
            <a:r>
              <a:rPr lang="sv-SE" dirty="0" smtClean="0"/>
              <a:t> </a:t>
            </a:r>
            <a:r>
              <a:rPr lang="sv-SE" dirty="0"/>
              <a:t>4</a:t>
            </a:r>
            <a:r>
              <a:rPr lang="sv-SE" dirty="0" smtClean="0"/>
              <a:t> </a:t>
            </a:r>
            <a:r>
              <a:rPr lang="sv-SE" dirty="0" smtClean="0"/>
              <a:t>– Mar </a:t>
            </a:r>
            <a:r>
              <a:rPr lang="sv-SE" dirty="0" smtClean="0"/>
              <a:t>22</a:t>
            </a:r>
            <a:r>
              <a:rPr lang="sv-SE" dirty="0" smtClean="0"/>
              <a:t>-24</a:t>
            </a:r>
            <a:endParaRPr lang="sv-SE" dirty="0"/>
          </a:p>
        </p:txBody>
      </p:sp>
      <p:grpSp>
        <p:nvGrpSpPr>
          <p:cNvPr id="104" name="Grupp 103"/>
          <p:cNvGrpSpPr/>
          <p:nvPr/>
        </p:nvGrpSpPr>
        <p:grpSpPr>
          <a:xfrm>
            <a:off x="910173" y="1467308"/>
            <a:ext cx="576063" cy="364306"/>
            <a:chOff x="1259632" y="4509120"/>
            <a:chExt cx="576063" cy="364306"/>
          </a:xfrm>
        </p:grpSpPr>
        <p:sp>
          <p:nvSpPr>
            <p:cNvPr id="105" name="Rektangel 104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06" name="Rak 105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Rak 106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8" name="textruta 107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109" name="Rak 108"/>
            <p:cNvCxnSpPr>
              <a:stCxn id="105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Rak 109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Rak 110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2" name="Grupp 111"/>
          <p:cNvGrpSpPr/>
          <p:nvPr/>
        </p:nvGrpSpPr>
        <p:grpSpPr>
          <a:xfrm>
            <a:off x="8604448" y="3109680"/>
            <a:ext cx="576063" cy="364306"/>
            <a:chOff x="1259632" y="4509120"/>
            <a:chExt cx="576063" cy="364306"/>
          </a:xfrm>
        </p:grpSpPr>
        <p:sp>
          <p:nvSpPr>
            <p:cNvPr id="113" name="Rektangel 11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14" name="Rak 11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Rak 11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6" name="textruta 115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148</a:t>
              </a:r>
              <a:endParaRPr lang="sv-SE" sz="700" b="1" dirty="0"/>
            </a:p>
          </p:txBody>
        </p:sp>
        <p:cxnSp>
          <p:nvCxnSpPr>
            <p:cNvPr id="117" name="Rak 116"/>
            <p:cNvCxnSpPr>
              <a:stCxn id="113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Rak 117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Rak 118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20" name="Rak 119"/>
          <p:cNvCxnSpPr/>
          <p:nvPr/>
        </p:nvCxnSpPr>
        <p:spPr>
          <a:xfrm flipH="1">
            <a:off x="4368083" y="3182888"/>
            <a:ext cx="28063" cy="72008"/>
          </a:xfrm>
          <a:prstGeom prst="line">
            <a:avLst/>
          </a:prstGeom>
          <a:ln w="28575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1" name="Frihandsfigur 120"/>
          <p:cNvSpPr/>
          <p:nvPr/>
        </p:nvSpPr>
        <p:spPr>
          <a:xfrm>
            <a:off x="8284684" y="1299990"/>
            <a:ext cx="771181" cy="0"/>
          </a:xfrm>
          <a:custGeom>
            <a:avLst/>
            <a:gdLst>
              <a:gd name="connsiteX0" fmla="*/ 0 w 771181"/>
              <a:gd name="connsiteY0" fmla="*/ 0 h 0"/>
              <a:gd name="connsiteX1" fmla="*/ 771181 w 771181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71181">
                <a:moveTo>
                  <a:pt x="0" y="0"/>
                </a:moveTo>
                <a:lnTo>
                  <a:pt x="771181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122" name="Grupp 121"/>
          <p:cNvGrpSpPr/>
          <p:nvPr/>
        </p:nvGrpSpPr>
        <p:grpSpPr>
          <a:xfrm>
            <a:off x="5119187" y="1980288"/>
            <a:ext cx="263167" cy="215915"/>
            <a:chOff x="3851920" y="2162069"/>
            <a:chExt cx="263167" cy="215915"/>
          </a:xfrm>
        </p:grpSpPr>
        <p:grpSp>
          <p:nvGrpSpPr>
            <p:cNvPr id="123" name="Grupp 122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127" name="Rektangel 126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128" name="Rak 127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9" name="Rak 128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0" name="Rak 129"/>
              <p:cNvCxnSpPr>
                <a:stCxn id="127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24" name="Grupp 123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125" name="Båge 124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126" name="Båge 125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131" name="Grupp 130"/>
          <p:cNvGrpSpPr/>
          <p:nvPr/>
        </p:nvGrpSpPr>
        <p:grpSpPr>
          <a:xfrm>
            <a:off x="5612447" y="4858289"/>
            <a:ext cx="263167" cy="215915"/>
            <a:chOff x="3851920" y="2162070"/>
            <a:chExt cx="263167" cy="215915"/>
          </a:xfrm>
        </p:grpSpPr>
        <p:grpSp>
          <p:nvGrpSpPr>
            <p:cNvPr id="132" name="Grupp 131"/>
            <p:cNvGrpSpPr/>
            <p:nvPr/>
          </p:nvGrpSpPr>
          <p:grpSpPr>
            <a:xfrm>
              <a:off x="3851920" y="2162070"/>
              <a:ext cx="263167" cy="215915"/>
              <a:chOff x="1259632" y="4509120"/>
              <a:chExt cx="425304" cy="347935"/>
            </a:xfrm>
          </p:grpSpPr>
          <p:sp>
            <p:nvSpPr>
              <p:cNvPr id="136" name="Rektangel 135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137" name="Rak 136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8" name="Rak 137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9" name="Rak 138"/>
              <p:cNvCxnSpPr>
                <a:stCxn id="136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3" name="Grupp 132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134" name="Båge 133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135" name="Båge 134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140" name="Grupp 139"/>
          <p:cNvGrpSpPr/>
          <p:nvPr/>
        </p:nvGrpSpPr>
        <p:grpSpPr>
          <a:xfrm>
            <a:off x="4692114" y="4218790"/>
            <a:ext cx="263167" cy="215915"/>
            <a:chOff x="1259632" y="4509120"/>
            <a:chExt cx="425304" cy="347935"/>
          </a:xfrm>
        </p:grpSpPr>
        <p:sp>
          <p:nvSpPr>
            <p:cNvPr id="141" name="Rektangel 14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42" name="Rak 14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Rak 14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Rak 143"/>
            <p:cNvCxnSpPr>
              <a:stCxn id="14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5" name="Grupp 144"/>
          <p:cNvGrpSpPr/>
          <p:nvPr/>
        </p:nvGrpSpPr>
        <p:grpSpPr>
          <a:xfrm>
            <a:off x="4987603" y="2180931"/>
            <a:ext cx="263167" cy="231187"/>
            <a:chOff x="3821693" y="2436987"/>
            <a:chExt cx="263167" cy="231187"/>
          </a:xfrm>
        </p:grpSpPr>
        <p:grpSp>
          <p:nvGrpSpPr>
            <p:cNvPr id="146" name="Grupp 145"/>
            <p:cNvGrpSpPr/>
            <p:nvPr/>
          </p:nvGrpSpPr>
          <p:grpSpPr>
            <a:xfrm>
              <a:off x="3821693" y="2489433"/>
              <a:ext cx="263167" cy="178741"/>
              <a:chOff x="3821693" y="2489433"/>
              <a:chExt cx="263167" cy="178741"/>
            </a:xfrm>
          </p:grpSpPr>
          <p:sp>
            <p:nvSpPr>
              <p:cNvPr id="148" name="Rektangel 147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149" name="Ellips 148"/>
              <p:cNvSpPr/>
              <p:nvPr/>
            </p:nvSpPr>
            <p:spPr>
              <a:xfrm>
                <a:off x="3881886" y="2546719"/>
                <a:ext cx="146978" cy="67411"/>
              </a:xfrm>
              <a:prstGeom prst="ellips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147" name="textruta 146"/>
            <p:cNvSpPr txBox="1"/>
            <p:nvPr/>
          </p:nvSpPr>
          <p:spPr>
            <a:xfrm>
              <a:off x="3909893" y="2436987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150" name="Grupp 149"/>
          <p:cNvGrpSpPr/>
          <p:nvPr/>
        </p:nvGrpSpPr>
        <p:grpSpPr>
          <a:xfrm>
            <a:off x="6184757" y="3859913"/>
            <a:ext cx="263167" cy="227795"/>
            <a:chOff x="3470177" y="2637898"/>
            <a:chExt cx="263167" cy="227795"/>
          </a:xfrm>
        </p:grpSpPr>
        <p:grpSp>
          <p:nvGrpSpPr>
            <p:cNvPr id="151" name="Grupp 150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153" name="Rektangel 152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154" name="Ellips 153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152" name="textruta 151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155" name="Grupp 154"/>
          <p:cNvGrpSpPr/>
          <p:nvPr/>
        </p:nvGrpSpPr>
        <p:grpSpPr>
          <a:xfrm>
            <a:off x="3939238" y="5255062"/>
            <a:ext cx="263167" cy="215915"/>
            <a:chOff x="1259632" y="4509120"/>
            <a:chExt cx="425304" cy="347935"/>
          </a:xfrm>
        </p:grpSpPr>
        <p:sp>
          <p:nvSpPr>
            <p:cNvPr id="156" name="Rektangel 15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57" name="Rak 15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8" name="Rak 15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9" name="Rak 158"/>
            <p:cNvCxnSpPr>
              <a:stCxn id="15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0" name="Grupp 159"/>
          <p:cNvGrpSpPr/>
          <p:nvPr/>
        </p:nvGrpSpPr>
        <p:grpSpPr>
          <a:xfrm>
            <a:off x="4086652" y="4235222"/>
            <a:ext cx="263167" cy="215915"/>
            <a:chOff x="1259632" y="4509120"/>
            <a:chExt cx="425304" cy="347935"/>
          </a:xfrm>
        </p:grpSpPr>
        <p:sp>
          <p:nvSpPr>
            <p:cNvPr id="161" name="Rektangel 16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62" name="Rak 16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3" name="Rak 16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4" name="Rak 163"/>
            <p:cNvCxnSpPr>
              <a:stCxn id="16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5" name="Grupp 164"/>
          <p:cNvGrpSpPr/>
          <p:nvPr/>
        </p:nvGrpSpPr>
        <p:grpSpPr>
          <a:xfrm>
            <a:off x="3084001" y="5077081"/>
            <a:ext cx="263167" cy="215915"/>
            <a:chOff x="1259632" y="4509120"/>
            <a:chExt cx="425304" cy="347935"/>
          </a:xfrm>
        </p:grpSpPr>
        <p:sp>
          <p:nvSpPr>
            <p:cNvPr id="166" name="Rektangel 16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67" name="Rak 16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Rak 16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Rak 168"/>
            <p:cNvCxnSpPr>
              <a:stCxn id="16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0" name="Grupp 169"/>
          <p:cNvGrpSpPr/>
          <p:nvPr/>
        </p:nvGrpSpPr>
        <p:grpSpPr>
          <a:xfrm>
            <a:off x="3197799" y="4844135"/>
            <a:ext cx="263167" cy="215915"/>
            <a:chOff x="1259632" y="4509120"/>
            <a:chExt cx="425304" cy="347935"/>
          </a:xfrm>
        </p:grpSpPr>
        <p:sp>
          <p:nvSpPr>
            <p:cNvPr id="171" name="Rektangel 17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72" name="Rak 17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Rak 17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Rak 173"/>
            <p:cNvCxnSpPr>
              <a:stCxn id="17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5" name="Grupp 174"/>
          <p:cNvGrpSpPr/>
          <p:nvPr/>
        </p:nvGrpSpPr>
        <p:grpSpPr>
          <a:xfrm>
            <a:off x="4193194" y="4427839"/>
            <a:ext cx="263167" cy="215915"/>
            <a:chOff x="1259632" y="4509120"/>
            <a:chExt cx="425304" cy="347935"/>
          </a:xfrm>
        </p:grpSpPr>
        <p:sp>
          <p:nvSpPr>
            <p:cNvPr id="176" name="Rektangel 17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77" name="Rak 17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Rak 17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Rak 178"/>
            <p:cNvCxnSpPr>
              <a:stCxn id="17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0" name="Grupp 179"/>
          <p:cNvGrpSpPr/>
          <p:nvPr/>
        </p:nvGrpSpPr>
        <p:grpSpPr>
          <a:xfrm>
            <a:off x="4067140" y="5046673"/>
            <a:ext cx="263167" cy="215915"/>
            <a:chOff x="1259632" y="4509120"/>
            <a:chExt cx="425304" cy="347935"/>
          </a:xfrm>
        </p:grpSpPr>
        <p:sp>
          <p:nvSpPr>
            <p:cNvPr id="181" name="Rektangel 18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82" name="Rak 18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Rak 18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Rak 183"/>
            <p:cNvCxnSpPr>
              <a:stCxn id="18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5" name="Grupp 184"/>
          <p:cNvGrpSpPr/>
          <p:nvPr/>
        </p:nvGrpSpPr>
        <p:grpSpPr>
          <a:xfrm>
            <a:off x="5716338" y="5441451"/>
            <a:ext cx="263167" cy="215915"/>
            <a:chOff x="1259632" y="4509120"/>
            <a:chExt cx="425304" cy="347935"/>
          </a:xfrm>
        </p:grpSpPr>
        <p:sp>
          <p:nvSpPr>
            <p:cNvPr id="186" name="Rektangel 18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87" name="Rak 18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Rak 18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Rak 188"/>
            <p:cNvCxnSpPr>
              <a:stCxn id="18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0" name="Grupp 189"/>
          <p:cNvGrpSpPr/>
          <p:nvPr/>
        </p:nvGrpSpPr>
        <p:grpSpPr>
          <a:xfrm>
            <a:off x="5971974" y="5455759"/>
            <a:ext cx="263167" cy="215915"/>
            <a:chOff x="1259632" y="4509120"/>
            <a:chExt cx="425304" cy="347935"/>
          </a:xfrm>
        </p:grpSpPr>
        <p:sp>
          <p:nvSpPr>
            <p:cNvPr id="191" name="Rektangel 19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92" name="Rak 19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Rak 19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Rak 193"/>
            <p:cNvCxnSpPr>
              <a:stCxn id="19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5" name="Grupp 194"/>
          <p:cNvGrpSpPr/>
          <p:nvPr/>
        </p:nvGrpSpPr>
        <p:grpSpPr>
          <a:xfrm>
            <a:off x="6291993" y="4870550"/>
            <a:ext cx="263167" cy="215915"/>
            <a:chOff x="1259632" y="4509120"/>
            <a:chExt cx="425304" cy="347935"/>
          </a:xfrm>
        </p:grpSpPr>
        <p:sp>
          <p:nvSpPr>
            <p:cNvPr id="196" name="Rektangel 19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97" name="Rak 19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8" name="Rak 19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" name="Rak 198"/>
            <p:cNvCxnSpPr>
              <a:stCxn id="19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0" name="Grupp 199"/>
          <p:cNvGrpSpPr/>
          <p:nvPr/>
        </p:nvGrpSpPr>
        <p:grpSpPr>
          <a:xfrm>
            <a:off x="6857487" y="4653444"/>
            <a:ext cx="263167" cy="215915"/>
            <a:chOff x="1259632" y="4509120"/>
            <a:chExt cx="425304" cy="347935"/>
          </a:xfrm>
        </p:grpSpPr>
        <p:sp>
          <p:nvSpPr>
            <p:cNvPr id="201" name="Rektangel 20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02" name="Rak 20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" name="Rak 20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Rak 203"/>
            <p:cNvCxnSpPr>
              <a:stCxn id="20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5" name="Grupp 204"/>
          <p:cNvGrpSpPr/>
          <p:nvPr/>
        </p:nvGrpSpPr>
        <p:grpSpPr>
          <a:xfrm>
            <a:off x="6042492" y="5472408"/>
            <a:ext cx="263167" cy="215915"/>
            <a:chOff x="1259632" y="4509120"/>
            <a:chExt cx="425304" cy="347935"/>
          </a:xfrm>
        </p:grpSpPr>
        <p:sp>
          <p:nvSpPr>
            <p:cNvPr id="206" name="Rektangel 20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07" name="Rak 20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8" name="Rak 20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Rak 208"/>
            <p:cNvCxnSpPr>
              <a:stCxn id="20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0" name="Grupp 209"/>
          <p:cNvGrpSpPr/>
          <p:nvPr/>
        </p:nvGrpSpPr>
        <p:grpSpPr>
          <a:xfrm>
            <a:off x="6118715" y="2377460"/>
            <a:ext cx="263167" cy="215915"/>
            <a:chOff x="1259632" y="4509120"/>
            <a:chExt cx="425304" cy="347935"/>
          </a:xfrm>
        </p:grpSpPr>
        <p:sp>
          <p:nvSpPr>
            <p:cNvPr id="211" name="Rektangel 21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12" name="Rak 21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Rak 21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Rak 213"/>
            <p:cNvCxnSpPr>
              <a:stCxn id="21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5" name="Grupp 214"/>
          <p:cNvGrpSpPr/>
          <p:nvPr/>
        </p:nvGrpSpPr>
        <p:grpSpPr>
          <a:xfrm>
            <a:off x="1076024" y="4898339"/>
            <a:ext cx="263167" cy="215915"/>
            <a:chOff x="1259632" y="4509120"/>
            <a:chExt cx="425304" cy="347935"/>
          </a:xfrm>
        </p:grpSpPr>
        <p:sp>
          <p:nvSpPr>
            <p:cNvPr id="216" name="Rektangel 21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17" name="Rak 21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Rak 21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Rak 218"/>
            <p:cNvCxnSpPr>
              <a:stCxn id="21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0" name="Grupp 219"/>
          <p:cNvGrpSpPr/>
          <p:nvPr/>
        </p:nvGrpSpPr>
        <p:grpSpPr>
          <a:xfrm>
            <a:off x="1095757" y="4975800"/>
            <a:ext cx="263167" cy="215915"/>
            <a:chOff x="1259632" y="4509120"/>
            <a:chExt cx="425304" cy="347935"/>
          </a:xfrm>
        </p:grpSpPr>
        <p:sp>
          <p:nvSpPr>
            <p:cNvPr id="221" name="Rektangel 22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22" name="Rak 22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Rak 22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Rak 223"/>
            <p:cNvCxnSpPr>
              <a:stCxn id="22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5" name="Grupp 224"/>
          <p:cNvGrpSpPr/>
          <p:nvPr/>
        </p:nvGrpSpPr>
        <p:grpSpPr>
          <a:xfrm>
            <a:off x="1195919" y="4935512"/>
            <a:ext cx="263167" cy="215915"/>
            <a:chOff x="1259632" y="4509120"/>
            <a:chExt cx="425304" cy="347935"/>
          </a:xfrm>
        </p:grpSpPr>
        <p:sp>
          <p:nvSpPr>
            <p:cNvPr id="226" name="Rektangel 22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27" name="Rak 22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Rak 22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Rak 228"/>
            <p:cNvCxnSpPr>
              <a:stCxn id="22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0" name="Grupp 229"/>
          <p:cNvGrpSpPr/>
          <p:nvPr/>
        </p:nvGrpSpPr>
        <p:grpSpPr>
          <a:xfrm>
            <a:off x="3228387" y="4799765"/>
            <a:ext cx="263167" cy="215915"/>
            <a:chOff x="1259632" y="4509120"/>
            <a:chExt cx="425304" cy="347935"/>
          </a:xfrm>
        </p:grpSpPr>
        <p:sp>
          <p:nvSpPr>
            <p:cNvPr id="231" name="Rektangel 23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32" name="Rak 23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3" name="Rak 23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4" name="Rak 233"/>
            <p:cNvCxnSpPr>
              <a:stCxn id="23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5" name="Grupp 234"/>
          <p:cNvGrpSpPr/>
          <p:nvPr/>
        </p:nvGrpSpPr>
        <p:grpSpPr>
          <a:xfrm>
            <a:off x="1161378" y="4881308"/>
            <a:ext cx="263167" cy="215915"/>
            <a:chOff x="1259632" y="4509120"/>
            <a:chExt cx="425304" cy="347935"/>
          </a:xfrm>
        </p:grpSpPr>
        <p:sp>
          <p:nvSpPr>
            <p:cNvPr id="236" name="Rektangel 23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37" name="Rak 23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Rak 23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Rak 238"/>
            <p:cNvCxnSpPr>
              <a:stCxn id="23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0" name="Grupp 239"/>
          <p:cNvGrpSpPr/>
          <p:nvPr/>
        </p:nvGrpSpPr>
        <p:grpSpPr>
          <a:xfrm>
            <a:off x="5004048" y="4225926"/>
            <a:ext cx="263167" cy="227795"/>
            <a:chOff x="3470177" y="2637898"/>
            <a:chExt cx="263167" cy="227795"/>
          </a:xfrm>
        </p:grpSpPr>
        <p:grpSp>
          <p:nvGrpSpPr>
            <p:cNvPr id="241" name="Grupp 240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43" name="Rektangel 242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44" name="Ellips 243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42" name="textruta 241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45" name="Grupp 244"/>
          <p:cNvGrpSpPr/>
          <p:nvPr/>
        </p:nvGrpSpPr>
        <p:grpSpPr>
          <a:xfrm>
            <a:off x="6546275" y="4066356"/>
            <a:ext cx="263167" cy="227795"/>
            <a:chOff x="3470177" y="2637898"/>
            <a:chExt cx="263167" cy="227795"/>
          </a:xfrm>
        </p:grpSpPr>
        <p:grpSp>
          <p:nvGrpSpPr>
            <p:cNvPr id="246" name="Grupp 245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48" name="Rektangel 247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49" name="Ellips 248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47" name="textruta 246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50" name="Grupp 249"/>
          <p:cNvGrpSpPr/>
          <p:nvPr/>
        </p:nvGrpSpPr>
        <p:grpSpPr>
          <a:xfrm>
            <a:off x="6069693" y="3204490"/>
            <a:ext cx="263167" cy="227795"/>
            <a:chOff x="3470177" y="2637898"/>
            <a:chExt cx="263167" cy="227795"/>
          </a:xfrm>
        </p:grpSpPr>
        <p:grpSp>
          <p:nvGrpSpPr>
            <p:cNvPr id="251" name="Grupp 250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53" name="Rektangel 252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54" name="Ellips 253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52" name="textruta 251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55" name="Grupp 254"/>
          <p:cNvGrpSpPr/>
          <p:nvPr/>
        </p:nvGrpSpPr>
        <p:grpSpPr>
          <a:xfrm>
            <a:off x="5808999" y="3204490"/>
            <a:ext cx="263167" cy="227795"/>
            <a:chOff x="3470177" y="2637898"/>
            <a:chExt cx="263167" cy="227795"/>
          </a:xfrm>
        </p:grpSpPr>
        <p:grpSp>
          <p:nvGrpSpPr>
            <p:cNvPr id="256" name="Grupp 255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58" name="Rektangel 257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59" name="Ellips 258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57" name="textruta 256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60" name="Grupp 259"/>
          <p:cNvGrpSpPr/>
          <p:nvPr/>
        </p:nvGrpSpPr>
        <p:grpSpPr>
          <a:xfrm>
            <a:off x="5817694" y="4029119"/>
            <a:ext cx="263167" cy="227795"/>
            <a:chOff x="3470177" y="2637898"/>
            <a:chExt cx="263167" cy="227795"/>
          </a:xfrm>
        </p:grpSpPr>
        <p:grpSp>
          <p:nvGrpSpPr>
            <p:cNvPr id="261" name="Grupp 260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63" name="Rektangel 262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64" name="Ellips 263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62" name="textruta 261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65" name="Grupp 264"/>
          <p:cNvGrpSpPr/>
          <p:nvPr/>
        </p:nvGrpSpPr>
        <p:grpSpPr>
          <a:xfrm>
            <a:off x="5700589" y="3446800"/>
            <a:ext cx="263167" cy="227795"/>
            <a:chOff x="3470177" y="2637898"/>
            <a:chExt cx="263167" cy="227795"/>
          </a:xfrm>
        </p:grpSpPr>
        <p:grpSp>
          <p:nvGrpSpPr>
            <p:cNvPr id="266" name="Grupp 265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68" name="Rektangel 267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69" name="Ellips 268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67" name="textruta 266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70" name="Grupp 269"/>
          <p:cNvGrpSpPr/>
          <p:nvPr/>
        </p:nvGrpSpPr>
        <p:grpSpPr>
          <a:xfrm>
            <a:off x="5583442" y="3644538"/>
            <a:ext cx="263167" cy="227795"/>
            <a:chOff x="3470177" y="2637898"/>
            <a:chExt cx="263167" cy="227795"/>
          </a:xfrm>
        </p:grpSpPr>
        <p:grpSp>
          <p:nvGrpSpPr>
            <p:cNvPr id="271" name="Grupp 270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73" name="Rektangel 272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74" name="Ellips 273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72" name="textruta 271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75" name="Grupp 274"/>
          <p:cNvGrpSpPr/>
          <p:nvPr/>
        </p:nvGrpSpPr>
        <p:grpSpPr>
          <a:xfrm>
            <a:off x="6428402" y="3844086"/>
            <a:ext cx="263167" cy="227795"/>
            <a:chOff x="3470177" y="2637898"/>
            <a:chExt cx="263167" cy="227795"/>
          </a:xfrm>
        </p:grpSpPr>
        <p:grpSp>
          <p:nvGrpSpPr>
            <p:cNvPr id="276" name="Grupp 275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78" name="Rektangel 277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79" name="Ellips 278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77" name="textruta 276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80" name="Grupp 279"/>
          <p:cNvGrpSpPr/>
          <p:nvPr/>
        </p:nvGrpSpPr>
        <p:grpSpPr>
          <a:xfrm>
            <a:off x="6508122" y="2945247"/>
            <a:ext cx="263167" cy="227795"/>
            <a:chOff x="3470177" y="2637898"/>
            <a:chExt cx="263167" cy="227795"/>
          </a:xfrm>
        </p:grpSpPr>
        <p:grpSp>
          <p:nvGrpSpPr>
            <p:cNvPr id="281" name="Grupp 280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83" name="Rektangel 282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84" name="Ellips 283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82" name="textruta 281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85" name="Grupp 284"/>
          <p:cNvGrpSpPr/>
          <p:nvPr/>
        </p:nvGrpSpPr>
        <p:grpSpPr>
          <a:xfrm>
            <a:off x="5418658" y="2992631"/>
            <a:ext cx="263167" cy="227795"/>
            <a:chOff x="3470177" y="2637898"/>
            <a:chExt cx="263167" cy="227795"/>
          </a:xfrm>
        </p:grpSpPr>
        <p:grpSp>
          <p:nvGrpSpPr>
            <p:cNvPr id="286" name="Grupp 285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88" name="Rektangel 287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89" name="Ellips 288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87" name="textruta 286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90" name="Grupp 289"/>
          <p:cNvGrpSpPr/>
          <p:nvPr/>
        </p:nvGrpSpPr>
        <p:grpSpPr>
          <a:xfrm>
            <a:off x="6753532" y="3662457"/>
            <a:ext cx="263167" cy="227795"/>
            <a:chOff x="3470177" y="2637898"/>
            <a:chExt cx="263167" cy="227795"/>
          </a:xfrm>
        </p:grpSpPr>
        <p:grpSp>
          <p:nvGrpSpPr>
            <p:cNvPr id="291" name="Grupp 290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93" name="Rektangel 292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94" name="Ellips 293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92" name="textruta 291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295" name="Grupp 294"/>
          <p:cNvGrpSpPr/>
          <p:nvPr/>
        </p:nvGrpSpPr>
        <p:grpSpPr>
          <a:xfrm>
            <a:off x="5011692" y="2598015"/>
            <a:ext cx="263167" cy="227795"/>
            <a:chOff x="3470177" y="2637898"/>
            <a:chExt cx="263167" cy="227795"/>
          </a:xfrm>
        </p:grpSpPr>
        <p:grpSp>
          <p:nvGrpSpPr>
            <p:cNvPr id="296" name="Grupp 295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298" name="Rektangel 297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99" name="Ellips 298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297" name="textruta 296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300" name="Grupp 299"/>
          <p:cNvGrpSpPr/>
          <p:nvPr/>
        </p:nvGrpSpPr>
        <p:grpSpPr>
          <a:xfrm>
            <a:off x="5170238" y="2988049"/>
            <a:ext cx="263167" cy="227795"/>
            <a:chOff x="3470177" y="2637898"/>
            <a:chExt cx="263167" cy="227795"/>
          </a:xfrm>
        </p:grpSpPr>
        <p:grpSp>
          <p:nvGrpSpPr>
            <p:cNvPr id="301" name="Grupp 300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303" name="Rektangel 302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304" name="Ellips 303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302" name="textruta 301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305" name="Grupp 304"/>
          <p:cNvGrpSpPr/>
          <p:nvPr/>
        </p:nvGrpSpPr>
        <p:grpSpPr>
          <a:xfrm>
            <a:off x="4463186" y="2751463"/>
            <a:ext cx="263167" cy="215915"/>
            <a:chOff x="1259632" y="4509120"/>
            <a:chExt cx="425304" cy="347935"/>
          </a:xfrm>
        </p:grpSpPr>
        <p:sp>
          <p:nvSpPr>
            <p:cNvPr id="306" name="Rektangel 30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07" name="Rak 30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8" name="Rak 30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9" name="Rak 308"/>
            <p:cNvCxnSpPr>
              <a:stCxn id="30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0" name="Grupp 309"/>
          <p:cNvGrpSpPr/>
          <p:nvPr/>
        </p:nvGrpSpPr>
        <p:grpSpPr>
          <a:xfrm>
            <a:off x="5171806" y="1949699"/>
            <a:ext cx="263167" cy="215915"/>
            <a:chOff x="1259632" y="4509120"/>
            <a:chExt cx="425304" cy="347935"/>
          </a:xfrm>
        </p:grpSpPr>
        <p:sp>
          <p:nvSpPr>
            <p:cNvPr id="311" name="Rektangel 31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12" name="Rak 31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3" name="Rak 31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4" name="Rak 313"/>
            <p:cNvCxnSpPr>
              <a:stCxn id="31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20" name="Grupp 319"/>
          <p:cNvGrpSpPr/>
          <p:nvPr/>
        </p:nvGrpSpPr>
        <p:grpSpPr>
          <a:xfrm>
            <a:off x="5271988" y="2216410"/>
            <a:ext cx="263167" cy="215915"/>
            <a:chOff x="1259632" y="4509120"/>
            <a:chExt cx="425304" cy="347935"/>
          </a:xfrm>
        </p:grpSpPr>
        <p:sp>
          <p:nvSpPr>
            <p:cNvPr id="321" name="Rektangel 32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22" name="Rak 32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3" name="Rak 32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4" name="Rak 323"/>
            <p:cNvCxnSpPr>
              <a:stCxn id="32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25" name="Grupp 324"/>
          <p:cNvGrpSpPr/>
          <p:nvPr/>
        </p:nvGrpSpPr>
        <p:grpSpPr>
          <a:xfrm>
            <a:off x="6316340" y="2399790"/>
            <a:ext cx="263167" cy="215915"/>
            <a:chOff x="1259632" y="4509120"/>
            <a:chExt cx="425304" cy="347935"/>
          </a:xfrm>
        </p:grpSpPr>
        <p:sp>
          <p:nvSpPr>
            <p:cNvPr id="326" name="Rektangel 32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27" name="Rak 32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8" name="Rak 32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9" name="Rak 328"/>
            <p:cNvCxnSpPr>
              <a:stCxn id="32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30" name="Grupp 329"/>
          <p:cNvGrpSpPr/>
          <p:nvPr/>
        </p:nvGrpSpPr>
        <p:grpSpPr>
          <a:xfrm>
            <a:off x="5944992" y="2193386"/>
            <a:ext cx="263167" cy="215915"/>
            <a:chOff x="1259632" y="4509120"/>
            <a:chExt cx="425304" cy="347935"/>
          </a:xfrm>
        </p:grpSpPr>
        <p:sp>
          <p:nvSpPr>
            <p:cNvPr id="331" name="Rektangel 33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32" name="Rak 33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3" name="Rak 33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4" name="Rak 333"/>
            <p:cNvCxnSpPr>
              <a:stCxn id="33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35" name="Grupp 334"/>
          <p:cNvGrpSpPr/>
          <p:nvPr/>
        </p:nvGrpSpPr>
        <p:grpSpPr>
          <a:xfrm>
            <a:off x="7139746" y="2607156"/>
            <a:ext cx="263167" cy="215915"/>
            <a:chOff x="1259632" y="4509120"/>
            <a:chExt cx="425304" cy="347935"/>
          </a:xfrm>
        </p:grpSpPr>
        <p:sp>
          <p:nvSpPr>
            <p:cNvPr id="336" name="Rektangel 33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37" name="Rak 33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8" name="Rak 33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9" name="Rak 338"/>
            <p:cNvCxnSpPr>
              <a:stCxn id="33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0" name="Grupp 339"/>
          <p:cNvGrpSpPr/>
          <p:nvPr/>
        </p:nvGrpSpPr>
        <p:grpSpPr>
          <a:xfrm>
            <a:off x="7268916" y="2384858"/>
            <a:ext cx="263167" cy="215915"/>
            <a:chOff x="1259632" y="4509120"/>
            <a:chExt cx="425304" cy="347935"/>
          </a:xfrm>
        </p:grpSpPr>
        <p:sp>
          <p:nvSpPr>
            <p:cNvPr id="341" name="Rektangel 34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42" name="Rak 34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3" name="Rak 34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4" name="Rak 343"/>
            <p:cNvCxnSpPr>
              <a:stCxn id="34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5" name="Grupp 344"/>
          <p:cNvGrpSpPr/>
          <p:nvPr/>
        </p:nvGrpSpPr>
        <p:grpSpPr>
          <a:xfrm>
            <a:off x="6372712" y="2355702"/>
            <a:ext cx="263167" cy="215915"/>
            <a:chOff x="1259632" y="4509120"/>
            <a:chExt cx="425304" cy="347935"/>
          </a:xfrm>
        </p:grpSpPr>
        <p:sp>
          <p:nvSpPr>
            <p:cNvPr id="346" name="Rektangel 34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47" name="Rak 34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8" name="Rak 34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9" name="Rak 348"/>
            <p:cNvCxnSpPr>
              <a:stCxn id="34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0" name="Grupp 349"/>
          <p:cNvGrpSpPr/>
          <p:nvPr/>
        </p:nvGrpSpPr>
        <p:grpSpPr>
          <a:xfrm>
            <a:off x="7492750" y="3215844"/>
            <a:ext cx="263167" cy="215915"/>
            <a:chOff x="1259632" y="4509120"/>
            <a:chExt cx="425304" cy="347935"/>
          </a:xfrm>
        </p:grpSpPr>
        <p:sp>
          <p:nvSpPr>
            <p:cNvPr id="351" name="Rektangel 35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52" name="Rak 35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3" name="Rak 35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4" name="Rak 353"/>
            <p:cNvCxnSpPr>
              <a:stCxn id="35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5" name="Grupp 354"/>
          <p:cNvGrpSpPr/>
          <p:nvPr/>
        </p:nvGrpSpPr>
        <p:grpSpPr>
          <a:xfrm>
            <a:off x="6977522" y="2399790"/>
            <a:ext cx="263167" cy="215915"/>
            <a:chOff x="1259632" y="4509120"/>
            <a:chExt cx="425304" cy="347935"/>
          </a:xfrm>
        </p:grpSpPr>
        <p:sp>
          <p:nvSpPr>
            <p:cNvPr id="356" name="Rektangel 35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57" name="Rak 35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8" name="Rak 35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9" name="Rak 358"/>
            <p:cNvCxnSpPr>
              <a:stCxn id="35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60" name="Grupp 359"/>
          <p:cNvGrpSpPr/>
          <p:nvPr/>
        </p:nvGrpSpPr>
        <p:grpSpPr>
          <a:xfrm>
            <a:off x="6876579" y="2609801"/>
            <a:ext cx="263167" cy="215915"/>
            <a:chOff x="1259632" y="4509120"/>
            <a:chExt cx="425304" cy="347935"/>
          </a:xfrm>
        </p:grpSpPr>
        <p:sp>
          <p:nvSpPr>
            <p:cNvPr id="361" name="Rektangel 36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62" name="Rak 36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3" name="Rak 36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4" name="Rak 363"/>
            <p:cNvCxnSpPr>
              <a:stCxn id="36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65" name="Grupp 364"/>
          <p:cNvGrpSpPr/>
          <p:nvPr/>
        </p:nvGrpSpPr>
        <p:grpSpPr>
          <a:xfrm>
            <a:off x="991241" y="4849344"/>
            <a:ext cx="263167" cy="215915"/>
            <a:chOff x="1259632" y="4509120"/>
            <a:chExt cx="425304" cy="347935"/>
          </a:xfrm>
        </p:grpSpPr>
        <p:sp>
          <p:nvSpPr>
            <p:cNvPr id="366" name="Rektangel 36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67" name="Rak 36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8" name="Rak 36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9" name="Rak 368"/>
            <p:cNvCxnSpPr>
              <a:stCxn id="36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70" name="Grupp 369"/>
          <p:cNvGrpSpPr/>
          <p:nvPr/>
        </p:nvGrpSpPr>
        <p:grpSpPr>
          <a:xfrm>
            <a:off x="4951714" y="2208204"/>
            <a:ext cx="263167" cy="215915"/>
            <a:chOff x="1259632" y="4509120"/>
            <a:chExt cx="425304" cy="347935"/>
          </a:xfrm>
        </p:grpSpPr>
        <p:sp>
          <p:nvSpPr>
            <p:cNvPr id="371" name="Rektangel 37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72" name="Rak 37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3" name="Rak 37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4" name="Rak 373"/>
            <p:cNvCxnSpPr>
              <a:stCxn id="37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75" name="Grupp 374"/>
          <p:cNvGrpSpPr/>
          <p:nvPr/>
        </p:nvGrpSpPr>
        <p:grpSpPr>
          <a:xfrm>
            <a:off x="4514686" y="2585369"/>
            <a:ext cx="263167" cy="215915"/>
            <a:chOff x="1259632" y="4509120"/>
            <a:chExt cx="425304" cy="347935"/>
          </a:xfrm>
        </p:grpSpPr>
        <p:sp>
          <p:nvSpPr>
            <p:cNvPr id="376" name="Rektangel 37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77" name="Rak 37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8" name="Rak 37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9" name="Rak 378"/>
            <p:cNvCxnSpPr>
              <a:stCxn id="37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0" name="Grupp 379"/>
          <p:cNvGrpSpPr/>
          <p:nvPr/>
        </p:nvGrpSpPr>
        <p:grpSpPr>
          <a:xfrm>
            <a:off x="1051653" y="4943221"/>
            <a:ext cx="263167" cy="215915"/>
            <a:chOff x="1259632" y="4509120"/>
            <a:chExt cx="425304" cy="347935"/>
          </a:xfrm>
        </p:grpSpPr>
        <p:sp>
          <p:nvSpPr>
            <p:cNvPr id="381" name="Rektangel 38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82" name="Rak 38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3" name="Rak 38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4" name="Rak 383"/>
            <p:cNvCxnSpPr>
              <a:stCxn id="38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5" name="Grupp 384"/>
          <p:cNvGrpSpPr/>
          <p:nvPr/>
        </p:nvGrpSpPr>
        <p:grpSpPr>
          <a:xfrm>
            <a:off x="5063190" y="2605082"/>
            <a:ext cx="263167" cy="215915"/>
            <a:chOff x="1259632" y="4509120"/>
            <a:chExt cx="425304" cy="347935"/>
          </a:xfrm>
        </p:grpSpPr>
        <p:sp>
          <p:nvSpPr>
            <p:cNvPr id="386" name="Rektangel 38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87" name="Rak 38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8" name="Rak 38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9" name="Rak 388"/>
            <p:cNvCxnSpPr>
              <a:stCxn id="38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90" name="Grupp 389"/>
          <p:cNvGrpSpPr/>
          <p:nvPr/>
        </p:nvGrpSpPr>
        <p:grpSpPr>
          <a:xfrm>
            <a:off x="5482086" y="2191546"/>
            <a:ext cx="263167" cy="215915"/>
            <a:chOff x="1259632" y="4509120"/>
            <a:chExt cx="425304" cy="347935"/>
          </a:xfrm>
        </p:grpSpPr>
        <p:sp>
          <p:nvSpPr>
            <p:cNvPr id="391" name="Rektangel 39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92" name="Rak 39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3" name="Rak 39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4" name="Rak 393"/>
            <p:cNvCxnSpPr>
              <a:stCxn id="39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95" name="Grupp 394"/>
          <p:cNvGrpSpPr/>
          <p:nvPr/>
        </p:nvGrpSpPr>
        <p:grpSpPr>
          <a:xfrm>
            <a:off x="5715025" y="5399840"/>
            <a:ext cx="263167" cy="215915"/>
            <a:chOff x="1259632" y="4509120"/>
            <a:chExt cx="425304" cy="347935"/>
          </a:xfrm>
        </p:grpSpPr>
        <p:sp>
          <p:nvSpPr>
            <p:cNvPr id="396" name="Rektangel 39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97" name="Rak 39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8" name="Rak 39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9" name="Rak 398"/>
            <p:cNvCxnSpPr>
              <a:stCxn id="39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00" name="Grupp 399"/>
          <p:cNvGrpSpPr/>
          <p:nvPr/>
        </p:nvGrpSpPr>
        <p:grpSpPr>
          <a:xfrm>
            <a:off x="4473307" y="2775883"/>
            <a:ext cx="263167" cy="215915"/>
            <a:chOff x="1259632" y="4509120"/>
            <a:chExt cx="425304" cy="347935"/>
          </a:xfrm>
        </p:grpSpPr>
        <p:sp>
          <p:nvSpPr>
            <p:cNvPr id="401" name="Rektangel 40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02" name="Rak 40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3" name="Rak 40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4" name="Rak 403"/>
            <p:cNvCxnSpPr>
              <a:stCxn id="40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05" name="Grupp 404"/>
          <p:cNvGrpSpPr/>
          <p:nvPr/>
        </p:nvGrpSpPr>
        <p:grpSpPr>
          <a:xfrm>
            <a:off x="8497713" y="2407909"/>
            <a:ext cx="263167" cy="215915"/>
            <a:chOff x="1259632" y="4509120"/>
            <a:chExt cx="425304" cy="347935"/>
          </a:xfrm>
        </p:grpSpPr>
        <p:sp>
          <p:nvSpPr>
            <p:cNvPr id="406" name="Rektangel 40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07" name="Rak 40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8" name="Rak 40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9" name="Rak 408"/>
            <p:cNvCxnSpPr>
              <a:stCxn id="40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10" name="Grupp 409"/>
          <p:cNvGrpSpPr/>
          <p:nvPr/>
        </p:nvGrpSpPr>
        <p:grpSpPr>
          <a:xfrm>
            <a:off x="5989605" y="2183875"/>
            <a:ext cx="263167" cy="215915"/>
            <a:chOff x="1259632" y="4509120"/>
            <a:chExt cx="425304" cy="347935"/>
          </a:xfrm>
        </p:grpSpPr>
        <p:sp>
          <p:nvSpPr>
            <p:cNvPr id="411" name="Rektangel 41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12" name="Rak 41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3" name="Rak 41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4" name="Rak 413"/>
            <p:cNvCxnSpPr>
              <a:stCxn id="41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15" name="Grupp 414"/>
          <p:cNvGrpSpPr/>
          <p:nvPr/>
        </p:nvGrpSpPr>
        <p:grpSpPr>
          <a:xfrm>
            <a:off x="7335225" y="2366874"/>
            <a:ext cx="263167" cy="215915"/>
            <a:chOff x="1259632" y="4509120"/>
            <a:chExt cx="425304" cy="347935"/>
          </a:xfrm>
        </p:grpSpPr>
        <p:sp>
          <p:nvSpPr>
            <p:cNvPr id="416" name="Rektangel 41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17" name="Rak 41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8" name="Rak 41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9" name="Rak 418"/>
            <p:cNvCxnSpPr>
              <a:stCxn id="41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20" name="Grupp 419"/>
          <p:cNvGrpSpPr/>
          <p:nvPr/>
        </p:nvGrpSpPr>
        <p:grpSpPr>
          <a:xfrm>
            <a:off x="4549359" y="2542556"/>
            <a:ext cx="263167" cy="215915"/>
            <a:chOff x="1259632" y="4509120"/>
            <a:chExt cx="425304" cy="347935"/>
          </a:xfrm>
        </p:grpSpPr>
        <p:sp>
          <p:nvSpPr>
            <p:cNvPr id="421" name="Rektangel 42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22" name="Rak 42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3" name="Rak 42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4" name="Rak 423"/>
            <p:cNvCxnSpPr>
              <a:stCxn id="42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25" name="Grupp 424"/>
          <p:cNvGrpSpPr/>
          <p:nvPr/>
        </p:nvGrpSpPr>
        <p:grpSpPr>
          <a:xfrm>
            <a:off x="7387170" y="3432285"/>
            <a:ext cx="263167" cy="231187"/>
            <a:chOff x="3821693" y="2436987"/>
            <a:chExt cx="263167" cy="231187"/>
          </a:xfrm>
        </p:grpSpPr>
        <p:grpSp>
          <p:nvGrpSpPr>
            <p:cNvPr id="426" name="Grupp 425"/>
            <p:cNvGrpSpPr/>
            <p:nvPr/>
          </p:nvGrpSpPr>
          <p:grpSpPr>
            <a:xfrm>
              <a:off x="3821693" y="2489433"/>
              <a:ext cx="263167" cy="178741"/>
              <a:chOff x="3821693" y="2489433"/>
              <a:chExt cx="263167" cy="178741"/>
            </a:xfrm>
          </p:grpSpPr>
          <p:sp>
            <p:nvSpPr>
              <p:cNvPr id="428" name="Rektangel 427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429" name="Ellips 428"/>
              <p:cNvSpPr/>
              <p:nvPr/>
            </p:nvSpPr>
            <p:spPr>
              <a:xfrm>
                <a:off x="3881886" y="2546719"/>
                <a:ext cx="146978" cy="67411"/>
              </a:xfrm>
              <a:prstGeom prst="ellips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427" name="textruta 426"/>
            <p:cNvSpPr txBox="1"/>
            <p:nvPr/>
          </p:nvSpPr>
          <p:spPr>
            <a:xfrm>
              <a:off x="3909893" y="2436987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430" name="Grupp 429"/>
          <p:cNvGrpSpPr/>
          <p:nvPr/>
        </p:nvGrpSpPr>
        <p:grpSpPr>
          <a:xfrm>
            <a:off x="8288239" y="2343602"/>
            <a:ext cx="263167" cy="231187"/>
            <a:chOff x="3821693" y="2436987"/>
            <a:chExt cx="263167" cy="231187"/>
          </a:xfrm>
        </p:grpSpPr>
        <p:grpSp>
          <p:nvGrpSpPr>
            <p:cNvPr id="431" name="Grupp 430"/>
            <p:cNvGrpSpPr/>
            <p:nvPr/>
          </p:nvGrpSpPr>
          <p:grpSpPr>
            <a:xfrm>
              <a:off x="3821693" y="2489433"/>
              <a:ext cx="263167" cy="178741"/>
              <a:chOff x="3821693" y="2489433"/>
              <a:chExt cx="263167" cy="178741"/>
            </a:xfrm>
          </p:grpSpPr>
          <p:sp>
            <p:nvSpPr>
              <p:cNvPr id="433" name="Rektangel 432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434" name="Ellips 433"/>
              <p:cNvSpPr/>
              <p:nvPr/>
            </p:nvSpPr>
            <p:spPr>
              <a:xfrm>
                <a:off x="3881886" y="2546719"/>
                <a:ext cx="146978" cy="67411"/>
              </a:xfrm>
              <a:prstGeom prst="ellips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432" name="textruta 431"/>
            <p:cNvSpPr txBox="1"/>
            <p:nvPr/>
          </p:nvSpPr>
          <p:spPr>
            <a:xfrm>
              <a:off x="3909893" y="2436987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435" name="Grupp 434"/>
          <p:cNvGrpSpPr/>
          <p:nvPr/>
        </p:nvGrpSpPr>
        <p:grpSpPr>
          <a:xfrm>
            <a:off x="4251519" y="4474702"/>
            <a:ext cx="263167" cy="215915"/>
            <a:chOff x="3851920" y="2162069"/>
            <a:chExt cx="263167" cy="215915"/>
          </a:xfrm>
        </p:grpSpPr>
        <p:grpSp>
          <p:nvGrpSpPr>
            <p:cNvPr id="436" name="Grupp 435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440" name="Rektangel 439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441" name="Rak 440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2" name="Rak 441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3" name="Rak 442"/>
              <p:cNvCxnSpPr>
                <a:stCxn id="440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37" name="Grupp 436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438" name="Båge 437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439" name="Båge 438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444" name="Grupp 443"/>
          <p:cNvGrpSpPr/>
          <p:nvPr/>
        </p:nvGrpSpPr>
        <p:grpSpPr>
          <a:xfrm>
            <a:off x="5524658" y="2202908"/>
            <a:ext cx="263167" cy="215915"/>
            <a:chOff x="3851920" y="2162069"/>
            <a:chExt cx="263167" cy="215915"/>
          </a:xfrm>
        </p:grpSpPr>
        <p:grpSp>
          <p:nvGrpSpPr>
            <p:cNvPr id="445" name="Grupp 444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449" name="Rektangel 448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450" name="Rak 449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1" name="Rak 450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2" name="Rak 451"/>
              <p:cNvCxnSpPr>
                <a:stCxn id="449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46" name="Grupp 445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447" name="Båge 446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448" name="Båge 447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453" name="Grupp 452"/>
          <p:cNvGrpSpPr/>
          <p:nvPr/>
        </p:nvGrpSpPr>
        <p:grpSpPr>
          <a:xfrm>
            <a:off x="3138002" y="5076916"/>
            <a:ext cx="263167" cy="215915"/>
            <a:chOff x="3851920" y="2162069"/>
            <a:chExt cx="263167" cy="215915"/>
          </a:xfrm>
        </p:grpSpPr>
        <p:grpSp>
          <p:nvGrpSpPr>
            <p:cNvPr id="454" name="Grupp 453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458" name="Rektangel 457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459" name="Rak 458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0" name="Rak 459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1" name="Rak 460"/>
              <p:cNvCxnSpPr>
                <a:stCxn id="458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55" name="Grupp 454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456" name="Båge 455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457" name="Båge 456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462" name="Grupp 461"/>
          <p:cNvGrpSpPr/>
          <p:nvPr/>
        </p:nvGrpSpPr>
        <p:grpSpPr>
          <a:xfrm>
            <a:off x="6201276" y="4692603"/>
            <a:ext cx="263167" cy="215915"/>
            <a:chOff x="3851920" y="2162069"/>
            <a:chExt cx="263167" cy="215915"/>
          </a:xfrm>
        </p:grpSpPr>
        <p:grpSp>
          <p:nvGrpSpPr>
            <p:cNvPr id="463" name="Grupp 462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467" name="Rektangel 466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468" name="Rak 467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9" name="Rak 468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0" name="Rak 469"/>
              <p:cNvCxnSpPr>
                <a:stCxn id="467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64" name="Grupp 463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465" name="Båge 464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466" name="Båge 465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471" name="Grupp 470"/>
          <p:cNvGrpSpPr/>
          <p:nvPr/>
        </p:nvGrpSpPr>
        <p:grpSpPr>
          <a:xfrm>
            <a:off x="7120654" y="3834210"/>
            <a:ext cx="263167" cy="215915"/>
            <a:chOff x="3851920" y="2162069"/>
            <a:chExt cx="263167" cy="215915"/>
          </a:xfrm>
        </p:grpSpPr>
        <p:grpSp>
          <p:nvGrpSpPr>
            <p:cNvPr id="472" name="Grupp 471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476" name="Rektangel 475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477" name="Rak 476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8" name="Rak 477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9" name="Rak 478"/>
              <p:cNvCxnSpPr>
                <a:stCxn id="476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73" name="Grupp 472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474" name="Båge 473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475" name="Båge 474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480" name="Grupp 479"/>
          <p:cNvGrpSpPr/>
          <p:nvPr/>
        </p:nvGrpSpPr>
        <p:grpSpPr>
          <a:xfrm>
            <a:off x="6993377" y="4025215"/>
            <a:ext cx="263167" cy="215915"/>
            <a:chOff x="3851920" y="2162069"/>
            <a:chExt cx="263167" cy="215915"/>
          </a:xfrm>
        </p:grpSpPr>
        <p:grpSp>
          <p:nvGrpSpPr>
            <p:cNvPr id="481" name="Grupp 480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485" name="Rektangel 484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486" name="Rak 485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7" name="Rak 486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8" name="Rak 487"/>
              <p:cNvCxnSpPr>
                <a:stCxn id="485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82" name="Grupp 481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483" name="Båge 482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484" name="Båge 483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489" name="Grupp 488"/>
          <p:cNvGrpSpPr/>
          <p:nvPr/>
        </p:nvGrpSpPr>
        <p:grpSpPr>
          <a:xfrm>
            <a:off x="6444919" y="2607156"/>
            <a:ext cx="263167" cy="215915"/>
            <a:chOff x="3851920" y="2162069"/>
            <a:chExt cx="263167" cy="215915"/>
          </a:xfrm>
        </p:grpSpPr>
        <p:grpSp>
          <p:nvGrpSpPr>
            <p:cNvPr id="490" name="Grupp 489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494" name="Rektangel 493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495" name="Rak 494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6" name="Rak 495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7" name="Rak 496"/>
              <p:cNvCxnSpPr>
                <a:stCxn id="494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91" name="Grupp 490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492" name="Båge 491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493" name="Båge 492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498" name="Grupp 497"/>
          <p:cNvGrpSpPr/>
          <p:nvPr/>
        </p:nvGrpSpPr>
        <p:grpSpPr>
          <a:xfrm>
            <a:off x="6472608" y="2980151"/>
            <a:ext cx="263167" cy="215915"/>
            <a:chOff x="3851920" y="2162069"/>
            <a:chExt cx="263167" cy="215915"/>
          </a:xfrm>
        </p:grpSpPr>
        <p:grpSp>
          <p:nvGrpSpPr>
            <p:cNvPr id="499" name="Grupp 498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503" name="Rektangel 502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504" name="Rak 503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5" name="Rak 504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6" name="Rak 505"/>
              <p:cNvCxnSpPr>
                <a:stCxn id="503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00" name="Grupp 499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501" name="Båge 500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502" name="Båge 501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507" name="Grupp 506"/>
          <p:cNvGrpSpPr/>
          <p:nvPr/>
        </p:nvGrpSpPr>
        <p:grpSpPr>
          <a:xfrm>
            <a:off x="8188420" y="2446176"/>
            <a:ext cx="263167" cy="215915"/>
            <a:chOff x="1259632" y="4509120"/>
            <a:chExt cx="425304" cy="347935"/>
          </a:xfrm>
        </p:grpSpPr>
        <p:sp>
          <p:nvSpPr>
            <p:cNvPr id="508" name="Rektangel 50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09" name="Rak 50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0" name="Rak 50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1" name="Rak 510"/>
            <p:cNvCxnSpPr>
              <a:stCxn id="508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12" name="Grupp 511"/>
          <p:cNvGrpSpPr/>
          <p:nvPr/>
        </p:nvGrpSpPr>
        <p:grpSpPr>
          <a:xfrm>
            <a:off x="8569126" y="1926804"/>
            <a:ext cx="263167" cy="215915"/>
            <a:chOff x="1259632" y="4509120"/>
            <a:chExt cx="425304" cy="347935"/>
          </a:xfrm>
        </p:grpSpPr>
        <p:sp>
          <p:nvSpPr>
            <p:cNvPr id="513" name="Rektangel 51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14" name="Rak 51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5" name="Rak 51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6" name="Rak 515"/>
            <p:cNvCxnSpPr>
              <a:stCxn id="513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17" name="Grupp 516"/>
          <p:cNvGrpSpPr/>
          <p:nvPr/>
        </p:nvGrpSpPr>
        <p:grpSpPr>
          <a:xfrm>
            <a:off x="8084488" y="2186447"/>
            <a:ext cx="263167" cy="215915"/>
            <a:chOff x="1259632" y="4509120"/>
            <a:chExt cx="425304" cy="347935"/>
          </a:xfrm>
        </p:grpSpPr>
        <p:sp>
          <p:nvSpPr>
            <p:cNvPr id="518" name="Rektangel 51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19" name="Rak 51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0" name="Rak 51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1" name="Rak 520"/>
            <p:cNvCxnSpPr>
              <a:stCxn id="518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22" name="Grupp 521"/>
          <p:cNvGrpSpPr/>
          <p:nvPr/>
        </p:nvGrpSpPr>
        <p:grpSpPr>
          <a:xfrm>
            <a:off x="8114956" y="2165053"/>
            <a:ext cx="263167" cy="215915"/>
            <a:chOff x="1259632" y="4509120"/>
            <a:chExt cx="425304" cy="347935"/>
          </a:xfrm>
        </p:grpSpPr>
        <p:sp>
          <p:nvSpPr>
            <p:cNvPr id="523" name="Rektangel 52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24" name="Rak 52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5" name="Rak 52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6" name="Rak 525"/>
            <p:cNvCxnSpPr>
              <a:stCxn id="523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27" name="Grupp 526"/>
          <p:cNvGrpSpPr/>
          <p:nvPr/>
        </p:nvGrpSpPr>
        <p:grpSpPr>
          <a:xfrm>
            <a:off x="8216071" y="2406627"/>
            <a:ext cx="263167" cy="215915"/>
            <a:chOff x="1259632" y="4509120"/>
            <a:chExt cx="425304" cy="347935"/>
          </a:xfrm>
        </p:grpSpPr>
        <p:sp>
          <p:nvSpPr>
            <p:cNvPr id="528" name="Rektangel 52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29" name="Rak 52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0" name="Rak 52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1" name="Rak 530"/>
            <p:cNvCxnSpPr>
              <a:stCxn id="528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32" name="Grupp 531"/>
          <p:cNvGrpSpPr/>
          <p:nvPr/>
        </p:nvGrpSpPr>
        <p:grpSpPr>
          <a:xfrm>
            <a:off x="8525911" y="1974773"/>
            <a:ext cx="263167" cy="215915"/>
            <a:chOff x="1259632" y="4509120"/>
            <a:chExt cx="425304" cy="347935"/>
          </a:xfrm>
        </p:grpSpPr>
        <p:sp>
          <p:nvSpPr>
            <p:cNvPr id="533" name="Rektangel 53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34" name="Rak 53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5" name="Rak 53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6" name="Rak 535"/>
            <p:cNvCxnSpPr>
              <a:stCxn id="533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37" name="Grupp 536"/>
          <p:cNvGrpSpPr/>
          <p:nvPr/>
        </p:nvGrpSpPr>
        <p:grpSpPr>
          <a:xfrm>
            <a:off x="8188933" y="1956645"/>
            <a:ext cx="263167" cy="215915"/>
            <a:chOff x="1259632" y="4509120"/>
            <a:chExt cx="425304" cy="347935"/>
          </a:xfrm>
        </p:grpSpPr>
        <p:sp>
          <p:nvSpPr>
            <p:cNvPr id="538" name="Rektangel 53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39" name="Rak 53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0" name="Rak 53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1" name="Rak 540"/>
            <p:cNvCxnSpPr>
              <a:stCxn id="538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42" name="Grupp 541"/>
          <p:cNvGrpSpPr/>
          <p:nvPr/>
        </p:nvGrpSpPr>
        <p:grpSpPr>
          <a:xfrm>
            <a:off x="8582802" y="2434214"/>
            <a:ext cx="263167" cy="215915"/>
            <a:chOff x="1259632" y="4509120"/>
            <a:chExt cx="425304" cy="347935"/>
          </a:xfrm>
        </p:grpSpPr>
        <p:sp>
          <p:nvSpPr>
            <p:cNvPr id="543" name="Rektangel 54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44" name="Rak 54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5" name="Rak 54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6" name="Rak 545"/>
            <p:cNvCxnSpPr>
              <a:stCxn id="543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47" name="Grupp 546"/>
          <p:cNvGrpSpPr/>
          <p:nvPr/>
        </p:nvGrpSpPr>
        <p:grpSpPr>
          <a:xfrm>
            <a:off x="8625451" y="2201825"/>
            <a:ext cx="263167" cy="215915"/>
            <a:chOff x="1259632" y="4509120"/>
            <a:chExt cx="425304" cy="347935"/>
          </a:xfrm>
        </p:grpSpPr>
        <p:sp>
          <p:nvSpPr>
            <p:cNvPr id="548" name="Rektangel 54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49" name="Rak 54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0" name="Rak 54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1" name="Rak 550"/>
            <p:cNvCxnSpPr>
              <a:stCxn id="548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52" name="Grupp 551"/>
          <p:cNvGrpSpPr/>
          <p:nvPr/>
        </p:nvGrpSpPr>
        <p:grpSpPr>
          <a:xfrm>
            <a:off x="4726353" y="4241130"/>
            <a:ext cx="263167" cy="227795"/>
            <a:chOff x="3470177" y="2637898"/>
            <a:chExt cx="263167" cy="227795"/>
          </a:xfrm>
        </p:grpSpPr>
        <p:grpSp>
          <p:nvGrpSpPr>
            <p:cNvPr id="553" name="Grupp 552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555" name="Rektangel 554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556" name="Ellips 555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554" name="textruta 553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grpSp>
        <p:nvGrpSpPr>
          <p:cNvPr id="557" name="Grupp 556"/>
          <p:cNvGrpSpPr/>
          <p:nvPr/>
        </p:nvGrpSpPr>
        <p:grpSpPr>
          <a:xfrm>
            <a:off x="5569005" y="4039371"/>
            <a:ext cx="263167" cy="227795"/>
            <a:chOff x="3470177" y="2637898"/>
            <a:chExt cx="263167" cy="227795"/>
          </a:xfrm>
        </p:grpSpPr>
        <p:grpSp>
          <p:nvGrpSpPr>
            <p:cNvPr id="558" name="Grupp 557"/>
            <p:cNvGrpSpPr/>
            <p:nvPr/>
          </p:nvGrpSpPr>
          <p:grpSpPr>
            <a:xfrm>
              <a:off x="3470177" y="2686952"/>
              <a:ext cx="263167" cy="178741"/>
              <a:chOff x="3821693" y="2489433"/>
              <a:chExt cx="263167" cy="178741"/>
            </a:xfrm>
          </p:grpSpPr>
          <p:sp>
            <p:nvSpPr>
              <p:cNvPr id="560" name="Rektangel 559"/>
              <p:cNvSpPr/>
              <p:nvPr/>
            </p:nvSpPr>
            <p:spPr>
              <a:xfrm>
                <a:off x="3821693" y="2489433"/>
                <a:ext cx="263167" cy="1787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561" name="Ellips 560"/>
              <p:cNvSpPr/>
              <p:nvPr/>
            </p:nvSpPr>
            <p:spPr>
              <a:xfrm>
                <a:off x="3930103" y="2551085"/>
                <a:ext cx="53401" cy="5816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sp>
          <p:nvSpPr>
            <p:cNvPr id="559" name="textruta 558"/>
            <p:cNvSpPr txBox="1"/>
            <p:nvPr/>
          </p:nvSpPr>
          <p:spPr>
            <a:xfrm>
              <a:off x="3563608" y="2637898"/>
              <a:ext cx="87175" cy="461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sv-SE" sz="300" dirty="0" smtClean="0"/>
                <a:t>●●●</a:t>
              </a:r>
              <a:endParaRPr lang="sv-SE" sz="300" dirty="0"/>
            </a:p>
          </p:txBody>
        </p:sp>
      </p:grpSp>
      <p:sp>
        <p:nvSpPr>
          <p:cNvPr id="577" name="Rektangel 576"/>
          <p:cNvSpPr/>
          <p:nvPr/>
        </p:nvSpPr>
        <p:spPr>
          <a:xfrm>
            <a:off x="0" y="18310"/>
            <a:ext cx="2986990" cy="147894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sv-SE" sz="1400" dirty="0" err="1" smtClean="0"/>
              <a:t>Situaation</a:t>
            </a:r>
            <a:r>
              <a:rPr lang="sv-SE" sz="1400" dirty="0" smtClean="0"/>
              <a:t> </a:t>
            </a:r>
            <a:r>
              <a:rPr lang="sv-SE" sz="1400" dirty="0" err="1" smtClean="0"/>
              <a:t>after</a:t>
            </a:r>
            <a:r>
              <a:rPr lang="sv-SE" sz="1400" dirty="0" smtClean="0"/>
              <a:t> all </a:t>
            </a:r>
            <a:r>
              <a:rPr lang="sv-SE" sz="1400" dirty="0" err="1" smtClean="0"/>
              <a:t>French</a:t>
            </a:r>
            <a:r>
              <a:rPr lang="sv-SE" sz="1400" dirty="0" smtClean="0"/>
              <a:t> </a:t>
            </a:r>
            <a:r>
              <a:rPr lang="sv-SE" sz="1400" dirty="0" err="1" smtClean="0"/>
              <a:t>moves</a:t>
            </a:r>
            <a:r>
              <a:rPr lang="sv-SE" sz="1400" dirty="0" smtClean="0"/>
              <a:t>…</a:t>
            </a:r>
            <a:endParaRPr lang="sv-SE" sz="1400" dirty="0" smtClean="0"/>
          </a:p>
        </p:txBody>
      </p:sp>
      <p:grpSp>
        <p:nvGrpSpPr>
          <p:cNvPr id="578" name="Grupp 577"/>
          <p:cNvGrpSpPr/>
          <p:nvPr/>
        </p:nvGrpSpPr>
        <p:grpSpPr>
          <a:xfrm>
            <a:off x="8244855" y="1901017"/>
            <a:ext cx="263167" cy="215915"/>
            <a:chOff x="3851920" y="2162069"/>
            <a:chExt cx="263167" cy="215915"/>
          </a:xfrm>
        </p:grpSpPr>
        <p:grpSp>
          <p:nvGrpSpPr>
            <p:cNvPr id="579" name="Grupp 578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583" name="Rektangel 582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584" name="Rak 583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5" name="Rak 584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6" name="Rak 585"/>
              <p:cNvCxnSpPr>
                <a:stCxn id="583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80" name="Grupp 579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581" name="Båge 580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582" name="Båge 581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587" name="Grupp 586"/>
          <p:cNvGrpSpPr/>
          <p:nvPr/>
        </p:nvGrpSpPr>
        <p:grpSpPr>
          <a:xfrm>
            <a:off x="8653170" y="2188929"/>
            <a:ext cx="263167" cy="215915"/>
            <a:chOff x="3851920" y="2162069"/>
            <a:chExt cx="263167" cy="215915"/>
          </a:xfrm>
        </p:grpSpPr>
        <p:grpSp>
          <p:nvGrpSpPr>
            <p:cNvPr id="588" name="Grupp 587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592" name="Rektangel 591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593" name="Rak 592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4" name="Rak 593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5" name="Rak 594"/>
              <p:cNvCxnSpPr>
                <a:stCxn id="592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89" name="Grupp 588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590" name="Båge 589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591" name="Båge 590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606" name="Grupp 605"/>
          <p:cNvGrpSpPr/>
          <p:nvPr/>
        </p:nvGrpSpPr>
        <p:grpSpPr>
          <a:xfrm>
            <a:off x="5434233" y="1623086"/>
            <a:ext cx="576063" cy="364306"/>
            <a:chOff x="1259632" y="4509120"/>
            <a:chExt cx="576063" cy="364306"/>
          </a:xfrm>
        </p:grpSpPr>
        <p:sp>
          <p:nvSpPr>
            <p:cNvPr id="607" name="Rektangel 60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08" name="Rak 60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9" name="Rak 60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10" name="textruta 609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611" name="Rak 610"/>
            <p:cNvCxnSpPr>
              <a:stCxn id="60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2" name="Rak 611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3" name="Rak 612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17" name="Grupp 616"/>
          <p:cNvGrpSpPr/>
          <p:nvPr/>
        </p:nvGrpSpPr>
        <p:grpSpPr>
          <a:xfrm>
            <a:off x="5677729" y="5470625"/>
            <a:ext cx="263167" cy="215915"/>
            <a:chOff x="3851920" y="2162069"/>
            <a:chExt cx="263167" cy="215915"/>
          </a:xfrm>
        </p:grpSpPr>
        <p:grpSp>
          <p:nvGrpSpPr>
            <p:cNvPr id="618" name="Grupp 617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622" name="Rektangel 621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623" name="Rak 622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4" name="Rak 623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5" name="Rak 624"/>
              <p:cNvCxnSpPr>
                <a:stCxn id="622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19" name="Grupp 618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620" name="Båge 619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621" name="Båge 620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626" name="Grupp 625"/>
          <p:cNvGrpSpPr/>
          <p:nvPr/>
        </p:nvGrpSpPr>
        <p:grpSpPr>
          <a:xfrm>
            <a:off x="3995658" y="5277734"/>
            <a:ext cx="263167" cy="215915"/>
            <a:chOff x="3851920" y="2162069"/>
            <a:chExt cx="263167" cy="215915"/>
          </a:xfrm>
        </p:grpSpPr>
        <p:grpSp>
          <p:nvGrpSpPr>
            <p:cNvPr id="627" name="Grupp 626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631" name="Rektangel 630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632" name="Rak 631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3" name="Rak 632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4" name="Rak 633"/>
              <p:cNvCxnSpPr>
                <a:stCxn id="631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28" name="Grupp 627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629" name="Båge 628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630" name="Båge 629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635" name="Grupp 634"/>
          <p:cNvGrpSpPr/>
          <p:nvPr/>
        </p:nvGrpSpPr>
        <p:grpSpPr>
          <a:xfrm>
            <a:off x="6764437" y="4450212"/>
            <a:ext cx="263167" cy="215915"/>
            <a:chOff x="3851920" y="2162069"/>
            <a:chExt cx="263167" cy="215915"/>
          </a:xfrm>
        </p:grpSpPr>
        <p:grpSp>
          <p:nvGrpSpPr>
            <p:cNvPr id="636" name="Grupp 635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640" name="Rektangel 639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641" name="Rak 640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2" name="Rak 641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3" name="Rak 642"/>
              <p:cNvCxnSpPr>
                <a:stCxn id="640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37" name="Grupp 636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638" name="Båge 637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639" name="Båge 638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644" name="Grupp 643"/>
          <p:cNvGrpSpPr/>
          <p:nvPr/>
        </p:nvGrpSpPr>
        <p:grpSpPr>
          <a:xfrm>
            <a:off x="7380366" y="3011132"/>
            <a:ext cx="263167" cy="215915"/>
            <a:chOff x="3851920" y="2162069"/>
            <a:chExt cx="263167" cy="215915"/>
          </a:xfrm>
        </p:grpSpPr>
        <p:grpSp>
          <p:nvGrpSpPr>
            <p:cNvPr id="645" name="Grupp 644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649" name="Rektangel 648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650" name="Rak 649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1" name="Rak 650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2" name="Rak 651"/>
              <p:cNvCxnSpPr>
                <a:stCxn id="649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46" name="Grupp 645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647" name="Båge 646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648" name="Båge 647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653" name="Grupp 652"/>
          <p:cNvGrpSpPr/>
          <p:nvPr/>
        </p:nvGrpSpPr>
        <p:grpSpPr>
          <a:xfrm>
            <a:off x="1095868" y="4916925"/>
            <a:ext cx="263167" cy="215915"/>
            <a:chOff x="3851920" y="2162069"/>
            <a:chExt cx="263167" cy="215915"/>
          </a:xfrm>
        </p:grpSpPr>
        <p:grpSp>
          <p:nvGrpSpPr>
            <p:cNvPr id="654" name="Grupp 653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658" name="Rektangel 657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659" name="Rak 658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0" name="Rak 659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1" name="Rak 660"/>
              <p:cNvCxnSpPr>
                <a:stCxn id="658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55" name="Grupp 654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656" name="Båge 655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657" name="Båge 656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grpSp>
        <p:nvGrpSpPr>
          <p:cNvPr id="662" name="Grupp 661"/>
          <p:cNvGrpSpPr/>
          <p:nvPr/>
        </p:nvGrpSpPr>
        <p:grpSpPr>
          <a:xfrm>
            <a:off x="5271989" y="2167571"/>
            <a:ext cx="263167" cy="215915"/>
            <a:chOff x="3851920" y="2162069"/>
            <a:chExt cx="263167" cy="215915"/>
          </a:xfrm>
        </p:grpSpPr>
        <p:grpSp>
          <p:nvGrpSpPr>
            <p:cNvPr id="663" name="Grupp 662"/>
            <p:cNvGrpSpPr/>
            <p:nvPr/>
          </p:nvGrpSpPr>
          <p:grpSpPr>
            <a:xfrm>
              <a:off x="3851920" y="2162069"/>
              <a:ext cx="263167" cy="215915"/>
              <a:chOff x="1259632" y="4509120"/>
              <a:chExt cx="425304" cy="347935"/>
            </a:xfrm>
          </p:grpSpPr>
          <p:sp>
            <p:nvSpPr>
              <p:cNvPr id="667" name="Rektangel 666"/>
              <p:cNvSpPr/>
              <p:nvPr/>
            </p:nvSpPr>
            <p:spPr>
              <a:xfrm>
                <a:off x="1259632" y="4569023"/>
                <a:ext cx="425304" cy="28803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rtlCol="0" anchor="t"/>
              <a:lstStyle/>
              <a:p>
                <a:pPr algn="ctr"/>
                <a:endParaRPr lang="sv-SE" sz="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668" name="Rak 667"/>
              <p:cNvCxnSpPr/>
              <p:nvPr/>
            </p:nvCxnSpPr>
            <p:spPr>
              <a:xfrm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9" name="Rak 668"/>
              <p:cNvCxnSpPr/>
              <p:nvPr/>
            </p:nvCxnSpPr>
            <p:spPr>
              <a:xfrm flipV="1">
                <a:off x="1259632" y="4569023"/>
                <a:ext cx="425304" cy="2880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0" name="Rak 669"/>
              <p:cNvCxnSpPr>
                <a:stCxn id="667" idx="0"/>
              </p:cNvCxnSpPr>
              <p:nvPr/>
            </p:nvCxnSpPr>
            <p:spPr>
              <a:xfrm flipV="1">
                <a:off x="1472284" y="4509120"/>
                <a:ext cx="0" cy="5990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64" name="Grupp 663"/>
            <p:cNvGrpSpPr/>
            <p:nvPr/>
          </p:nvGrpSpPr>
          <p:grpSpPr>
            <a:xfrm rot="16200000">
              <a:off x="3959911" y="2308508"/>
              <a:ext cx="47185" cy="91438"/>
              <a:chOff x="4767042" y="1700808"/>
              <a:chExt cx="47185" cy="91438"/>
            </a:xfrm>
          </p:grpSpPr>
          <p:sp>
            <p:nvSpPr>
              <p:cNvPr id="665" name="Båge 664"/>
              <p:cNvSpPr/>
              <p:nvPr/>
            </p:nvSpPr>
            <p:spPr>
              <a:xfrm>
                <a:off x="4768508" y="1700808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666" name="Båge 665"/>
              <p:cNvSpPr/>
              <p:nvPr/>
            </p:nvSpPr>
            <p:spPr>
              <a:xfrm>
                <a:off x="4767042" y="1746527"/>
                <a:ext cx="45719" cy="45719"/>
              </a:xfrm>
              <a:prstGeom prst="arc">
                <a:avLst>
                  <a:gd name="adj1" fmla="val 16200000"/>
                  <a:gd name="adj2" fmla="val 5471158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</p:grpSp>
      <p:sp>
        <p:nvSpPr>
          <p:cNvPr id="671" name="Frihandsfigur 670"/>
          <p:cNvSpPr/>
          <p:nvPr/>
        </p:nvSpPr>
        <p:spPr>
          <a:xfrm>
            <a:off x="3332602" y="1784733"/>
            <a:ext cx="2142781" cy="1294481"/>
          </a:xfrm>
          <a:custGeom>
            <a:avLst/>
            <a:gdLst>
              <a:gd name="connsiteX0" fmla="*/ 0 w 2142781"/>
              <a:gd name="connsiteY0" fmla="*/ 1294481 h 1294481"/>
              <a:gd name="connsiteX1" fmla="*/ 159745 w 2142781"/>
              <a:gd name="connsiteY1" fmla="*/ 247879 h 1294481"/>
              <a:gd name="connsiteX2" fmla="*/ 1156771 w 2142781"/>
              <a:gd name="connsiteY2" fmla="*/ 170761 h 1294481"/>
              <a:gd name="connsiteX3" fmla="*/ 1266940 w 2142781"/>
              <a:gd name="connsiteY3" fmla="*/ 0 h 1294481"/>
              <a:gd name="connsiteX4" fmla="*/ 2142781 w 2142781"/>
              <a:gd name="connsiteY4" fmla="*/ 27542 h 12944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42781" h="1294481">
                <a:moveTo>
                  <a:pt x="0" y="1294481"/>
                </a:moveTo>
                <a:lnTo>
                  <a:pt x="159745" y="247879"/>
                </a:lnTo>
                <a:lnTo>
                  <a:pt x="1156771" y="170761"/>
                </a:lnTo>
                <a:lnTo>
                  <a:pt x="1266940" y="0"/>
                </a:lnTo>
                <a:lnTo>
                  <a:pt x="2142781" y="27542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672" name="Grupp 671"/>
          <p:cNvGrpSpPr/>
          <p:nvPr/>
        </p:nvGrpSpPr>
        <p:grpSpPr>
          <a:xfrm>
            <a:off x="4594770" y="1421682"/>
            <a:ext cx="576063" cy="364306"/>
            <a:chOff x="1259632" y="4509120"/>
            <a:chExt cx="576063" cy="364306"/>
          </a:xfrm>
        </p:grpSpPr>
        <p:sp>
          <p:nvSpPr>
            <p:cNvPr id="673" name="Rektangel 67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165-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74" name="Rak 67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5" name="Rak 67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76" name="textruta 675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677" name="Rak 676"/>
            <p:cNvCxnSpPr>
              <a:stCxn id="673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8" name="Rak 677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9" name="Rak 678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80" name="Grupp 679"/>
          <p:cNvGrpSpPr/>
          <p:nvPr/>
        </p:nvGrpSpPr>
        <p:grpSpPr>
          <a:xfrm>
            <a:off x="1933637" y="1568936"/>
            <a:ext cx="576063" cy="364306"/>
            <a:chOff x="1259632" y="4509120"/>
            <a:chExt cx="576063" cy="364306"/>
          </a:xfrm>
        </p:grpSpPr>
        <p:sp>
          <p:nvSpPr>
            <p:cNvPr id="681" name="Rektangel 68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(165)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82" name="Rak 68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3" name="Rak 68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4" name="textruta 68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686" name="Rak 685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7" name="Rak 686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85" name="Grupp 684"/>
          <p:cNvGrpSpPr/>
          <p:nvPr/>
        </p:nvGrpSpPr>
        <p:grpSpPr>
          <a:xfrm>
            <a:off x="3676071" y="4452181"/>
            <a:ext cx="263167" cy="215915"/>
            <a:chOff x="1259632" y="4509120"/>
            <a:chExt cx="425304" cy="347935"/>
          </a:xfrm>
        </p:grpSpPr>
        <p:sp>
          <p:nvSpPr>
            <p:cNvPr id="688" name="Rektangel 68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89" name="Rak 68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0" name="Rak 68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1" name="Rak 690"/>
            <p:cNvCxnSpPr>
              <a:stCxn id="688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972291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34154</TotalTime>
  <Words>1016</Words>
  <Application>Microsoft Office PowerPoint</Application>
  <PresentationFormat>Bildspel på skärmen (4:3)</PresentationFormat>
  <Paragraphs>554</Paragraphs>
  <Slides>12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Bildrubriker</vt:lpstr>
      </vt:variant>
      <vt:variant>
        <vt:i4>12</vt:i4>
      </vt:variant>
    </vt:vector>
  </HeadingPairs>
  <TitlesOfParts>
    <vt:vector size="13" baseType="lpstr">
      <vt:lpstr>Office-tema</vt:lpstr>
      <vt:lpstr>Dien Bien Phu The last gamble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Dien Bien Phu The last gamble</dc:title>
  <dc:creator>Mats Edén</dc:creator>
  <cp:lastModifiedBy>Mats Edén</cp:lastModifiedBy>
  <cp:revision>329</cp:revision>
  <dcterms:created xsi:type="dcterms:W3CDTF">2015-04-18T18:08:03Z</dcterms:created>
  <dcterms:modified xsi:type="dcterms:W3CDTF">2015-05-17T14:48:34Z</dcterms:modified>
</cp:coreProperties>
</file>