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2" r:id="rId5"/>
    <p:sldId id="265" r:id="rId6"/>
    <p:sldId id="266" r:id="rId7"/>
    <p:sldId id="268" r:id="rId8"/>
    <p:sldId id="269" r:id="rId9"/>
    <p:sldId id="270" r:id="rId10"/>
    <p:sldId id="271" r:id="rId11"/>
    <p:sldId id="272" r:id="rId12"/>
    <p:sldId id="273" r:id="rId13"/>
  </p:sldIdLst>
  <p:sldSz cx="9144000" cy="6858000" type="screen4x3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9933"/>
    <a:srgbClr val="FF66CC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64" y="-3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2015-04-19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28911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2015-04-19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6310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2015-04-19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03389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2015-04-19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92985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2015-04-19</a:t>
            </a:fld>
            <a:endParaRPr lang="sv-SE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81883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2015-04-19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97240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2015-04-19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  <p:pic>
        <p:nvPicPr>
          <p:cNvPr id="6" name="Bildobjekt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58656"/>
            <a:ext cx="9144000" cy="594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19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2015-04-19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29620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2015-04-19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10917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2015-04-19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36379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2015-04-19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86845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F78BB-F734-4CDD-8F1C-70654DB043FF}" type="datetimeFigureOut">
              <a:rPr lang="sv-SE" smtClean="0"/>
              <a:t>2015-04-19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94911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 smtClean="0"/>
              <a:t>Dien Bien </a:t>
            </a:r>
            <a:r>
              <a:rPr lang="sv-SE" dirty="0" err="1" smtClean="0"/>
              <a:t>Phu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The last </a:t>
            </a:r>
            <a:r>
              <a:rPr lang="sv-SE" dirty="0" err="1" smtClean="0"/>
              <a:t>gamble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v-SE" dirty="0" smtClean="0"/>
              <a:t>Elias (</a:t>
            </a:r>
            <a:r>
              <a:rPr lang="sv-SE" dirty="0" err="1" smtClean="0"/>
              <a:t>Fr</a:t>
            </a:r>
            <a:r>
              <a:rPr lang="sv-SE" dirty="0" smtClean="0"/>
              <a:t>) vs Mats(VM)</a:t>
            </a:r>
          </a:p>
          <a:p>
            <a:r>
              <a:rPr lang="sv-SE" dirty="0" smtClean="0"/>
              <a:t>Spring 2015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813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 2"/>
          <p:cNvGrpSpPr/>
          <p:nvPr/>
        </p:nvGrpSpPr>
        <p:grpSpPr>
          <a:xfrm>
            <a:off x="1619672" y="3246846"/>
            <a:ext cx="576063" cy="364306"/>
            <a:chOff x="1259632" y="4509120"/>
            <a:chExt cx="576063" cy="364306"/>
          </a:xfrm>
        </p:grpSpPr>
        <p:sp>
          <p:nvSpPr>
            <p:cNvPr id="4" name="Rektangel 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" name="Rak 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ruta 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8" name="Rak 7"/>
            <p:cNvCxnSpPr>
              <a:stCxn id="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Rak 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upp 10"/>
          <p:cNvGrpSpPr/>
          <p:nvPr/>
        </p:nvGrpSpPr>
        <p:grpSpPr>
          <a:xfrm>
            <a:off x="1331640" y="3645024"/>
            <a:ext cx="576063" cy="364306"/>
            <a:chOff x="1259632" y="4509120"/>
            <a:chExt cx="576063" cy="364306"/>
          </a:xfrm>
        </p:grpSpPr>
        <p:sp>
          <p:nvSpPr>
            <p:cNvPr id="12" name="Rektangel 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" name="Rak 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Rak 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ruta 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6" name="Rak 15"/>
            <p:cNvCxnSpPr>
              <a:stCxn id="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Rak 1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upp 18"/>
          <p:cNvGrpSpPr/>
          <p:nvPr/>
        </p:nvGrpSpPr>
        <p:grpSpPr>
          <a:xfrm>
            <a:off x="1402865" y="4221088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5715929" y="1050223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6762744" y="1074563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2771800" y="1099748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6" name="Rak 55"/>
            <p:cNvCxnSpPr>
              <a:stCxn id="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4054924" y="1301526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4" name="Rak 63"/>
            <p:cNvCxnSpPr>
              <a:stCxn id="6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upp 66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8" name="Rektangel 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" name="Rak 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Rak 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ruta 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2" name="Rak 71"/>
            <p:cNvCxnSpPr>
              <a:stCxn id="6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Rak 7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Grupp 74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6" name="Rektangel 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7" name="Rak 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ruta 7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0" name="Rak 7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6228184" y="1062772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95" name="Rak 9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upp 96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98" name="Rektangel 9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9" name="Rak 9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ruta 10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02" name="Rak 10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3854869" y="869802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2" name="textruta 111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 – Mar 13-15</a:t>
            </a:r>
            <a:endParaRPr lang="sv-SE" dirty="0"/>
          </a:p>
        </p:txBody>
      </p:sp>
      <p:sp>
        <p:nvSpPr>
          <p:cNvPr id="115" name="Explosion 1 114"/>
          <p:cNvSpPr/>
          <p:nvPr/>
        </p:nvSpPr>
        <p:spPr>
          <a:xfrm>
            <a:off x="5875913" y="363291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116" name="Explosion 1 115"/>
          <p:cNvSpPr/>
          <p:nvPr/>
        </p:nvSpPr>
        <p:spPr>
          <a:xfrm>
            <a:off x="3498071" y="118728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17" name="Grupp 116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18" name="Rektangel 11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9" name="Rak 11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textruta 12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22" name="Rak 121"/>
            <p:cNvCxnSpPr>
              <a:stCxn id="11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5" name="Grupp 124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26" name="Rektangel 1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7" name="Rak 1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textruta 12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30" name="Rak 129"/>
            <p:cNvCxnSpPr>
              <a:stCxn id="1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Rak 13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3" name="Explosion 1 132"/>
          <p:cNvSpPr/>
          <p:nvPr/>
        </p:nvSpPr>
        <p:spPr>
          <a:xfrm>
            <a:off x="3650471" y="133968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5" name="Explosion 1 134"/>
          <p:cNvSpPr/>
          <p:nvPr/>
        </p:nvSpPr>
        <p:spPr>
          <a:xfrm>
            <a:off x="3714095" y="119351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6" name="Explosion 1 135"/>
          <p:cNvSpPr/>
          <p:nvPr/>
        </p:nvSpPr>
        <p:spPr>
          <a:xfrm>
            <a:off x="3357579" y="136142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7" name="Explosion 1 136"/>
          <p:cNvSpPr/>
          <p:nvPr/>
        </p:nvSpPr>
        <p:spPr>
          <a:xfrm>
            <a:off x="3139824" y="508518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8" name="Explosion 1 137"/>
          <p:cNvSpPr/>
          <p:nvPr/>
        </p:nvSpPr>
        <p:spPr>
          <a:xfrm>
            <a:off x="2068441" y="406569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9" name="Explosion 1 138"/>
          <p:cNvSpPr/>
          <p:nvPr/>
        </p:nvSpPr>
        <p:spPr>
          <a:xfrm>
            <a:off x="2195736" y="384967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0" name="Explosion 1 139"/>
          <p:cNvSpPr/>
          <p:nvPr/>
        </p:nvSpPr>
        <p:spPr>
          <a:xfrm>
            <a:off x="1832324" y="406496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Explosion 1 140"/>
          <p:cNvSpPr/>
          <p:nvPr/>
        </p:nvSpPr>
        <p:spPr>
          <a:xfrm>
            <a:off x="1936964" y="384967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2" name="Höger 141"/>
          <p:cNvSpPr/>
          <p:nvPr/>
        </p:nvSpPr>
        <p:spPr>
          <a:xfrm>
            <a:off x="3008608" y="494116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3" name="Höger 142"/>
          <p:cNvSpPr/>
          <p:nvPr/>
        </p:nvSpPr>
        <p:spPr>
          <a:xfrm rot="15158691">
            <a:off x="2031960" y="414220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4" name="Höger 143"/>
          <p:cNvSpPr/>
          <p:nvPr/>
        </p:nvSpPr>
        <p:spPr>
          <a:xfrm rot="9488496">
            <a:off x="2206100" y="3760497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5" name="Höger 144"/>
          <p:cNvSpPr/>
          <p:nvPr/>
        </p:nvSpPr>
        <p:spPr>
          <a:xfrm>
            <a:off x="1730027" y="388458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6" name="Höger 145"/>
          <p:cNvSpPr/>
          <p:nvPr/>
        </p:nvSpPr>
        <p:spPr>
          <a:xfrm rot="15158691">
            <a:off x="3505978" y="156863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7" name="Höger 146"/>
          <p:cNvSpPr/>
          <p:nvPr/>
        </p:nvSpPr>
        <p:spPr>
          <a:xfrm rot="9488496">
            <a:off x="3680118" y="1186925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8" name="Höger 147"/>
          <p:cNvSpPr/>
          <p:nvPr/>
        </p:nvSpPr>
        <p:spPr>
          <a:xfrm>
            <a:off x="3204045" y="131101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cxnSp>
        <p:nvCxnSpPr>
          <p:cNvPr id="156" name="Rak 155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0" name="Grupp 179"/>
          <p:cNvGrpSpPr/>
          <p:nvPr/>
        </p:nvGrpSpPr>
        <p:grpSpPr>
          <a:xfrm rot="4148855">
            <a:off x="3428411" y="1238981"/>
            <a:ext cx="374222" cy="296646"/>
            <a:chOff x="3448687" y="2596601"/>
            <a:chExt cx="374222" cy="296646"/>
          </a:xfrm>
        </p:grpSpPr>
        <p:sp>
          <p:nvSpPr>
            <p:cNvPr id="149" name="Ellips 14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2" name="Rak 17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1" name="Höger 180"/>
          <p:cNvSpPr/>
          <p:nvPr/>
        </p:nvSpPr>
        <p:spPr>
          <a:xfrm rot="16547713">
            <a:off x="3400008" y="191709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43701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00185 L -0.60174 0.04746 L -0.43785 0.52709 " pathEditMode="relative" rAng="0" ptsTypes="AAA">
                                      <p:cBhvr>
                                        <p:cTn id="3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91" y="2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00046 C 0.01684 -0.00162 0.02934 -0.00231 0.04566 -0.00046 C 0.04791 0.00116 0.04982 0.00208 0.05225 0.00278 C 0.05538 0.00556 0.06007 0.00856 0.06371 0.00995 C 0.0651 0.01273 0.06614 0.01435 0.06857 0.01574 C 0.07014 0.01875 0.07066 0.02222 0.07222 0.02523 C 0.07291 0.02986 0.07378 0.03495 0.07587 0.03889 C 0.07691 0.04375 0.07882 0.04005 0.07882 0.04537 " pathEditMode="relative" ptsTypes="fffffffA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1805 C 0.01302 0.01898 0.02586 0.02037 0.03871 0.02129 C 0.05191 0.0206 0.05034 0.02129 0.0585 0.01805 C 0.05989 0.01504 0.06093 0.01412 0.06336 0.01319 C 0.06406 0.0118 0.06701 0.00764 0.06701 0.00509 " pathEditMode="relative" rAng="0" ptsTypes="ffffA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33" y="-486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77778E-6 L -0.05122 0.03681 " pathEditMode="relative" ptsTypes="AA">
                                      <p:cBhvr>
                                        <p:cTn id="6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-0.10226 -3.7037E-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35 -0.00533 L -0.05591 -0.00186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3785 0.52709 L -0.40486 0.55834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9" y="1551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L 0.03732 0.04421 " pathEditMode="relative" ptsTypes="AA">
                                      <p:cBhvr>
                                        <p:cTn id="9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-0.03802 0.02732 " pathEditMode="relative" ptsTypes="AA">
                                      <p:cBhvr>
                                        <p:cTn id="98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82 0.04537 L 0.05174 0.0662 " pathEditMode="relative" ptsTypes="AA">
                                      <p:cBhvr>
                                        <p:cTn id="10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03195 0.01759 " pathEditMode="relative" ptsTypes="AA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701 0.00509 L 0.06214 -0.00926 " pathEditMode="relative" ptsTypes="AA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animBg="1"/>
      <p:bldP spid="116" grpId="0" animBg="1"/>
      <p:bldP spid="133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8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ihandsfigur 2"/>
          <p:cNvSpPr/>
          <p:nvPr/>
        </p:nvSpPr>
        <p:spPr>
          <a:xfrm>
            <a:off x="2704641" y="3150824"/>
            <a:ext cx="605928" cy="2186848"/>
          </a:xfrm>
          <a:custGeom>
            <a:avLst/>
            <a:gdLst>
              <a:gd name="connsiteX0" fmla="*/ 0 w 605928"/>
              <a:gd name="connsiteY0" fmla="*/ 2186848 h 2186848"/>
              <a:gd name="connsiteX1" fmla="*/ 374573 w 605928"/>
              <a:gd name="connsiteY1" fmla="*/ 2137272 h 2186848"/>
              <a:gd name="connsiteX2" fmla="*/ 534318 w 605928"/>
              <a:gd name="connsiteY2" fmla="*/ 1492786 h 2186848"/>
              <a:gd name="connsiteX3" fmla="*/ 27542 w 605928"/>
              <a:gd name="connsiteY3" fmla="*/ 550843 h 2186848"/>
              <a:gd name="connsiteX4" fmla="*/ 605928 w 605928"/>
              <a:gd name="connsiteY4" fmla="*/ 0 h 218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928" h="2186848">
                <a:moveTo>
                  <a:pt x="0" y="2186848"/>
                </a:moveTo>
                <a:lnTo>
                  <a:pt x="374573" y="2137272"/>
                </a:lnTo>
                <a:lnTo>
                  <a:pt x="534318" y="1492786"/>
                </a:lnTo>
                <a:lnTo>
                  <a:pt x="27542" y="550843"/>
                </a:lnTo>
                <a:lnTo>
                  <a:pt x="605928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65" name="Grupp 164"/>
          <p:cNvGrpSpPr/>
          <p:nvPr/>
        </p:nvGrpSpPr>
        <p:grpSpPr>
          <a:xfrm>
            <a:off x="3652886" y="4400128"/>
            <a:ext cx="576063" cy="364306"/>
            <a:chOff x="1259632" y="4509120"/>
            <a:chExt cx="576063" cy="364306"/>
          </a:xfrm>
        </p:grpSpPr>
        <p:sp>
          <p:nvSpPr>
            <p:cNvPr id="166" name="Rektangel 1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7" name="Rak 1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9" name="textruta 1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71" name="Rak 17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Rak 17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3" name="Grupp 172"/>
          <p:cNvGrpSpPr/>
          <p:nvPr/>
        </p:nvGrpSpPr>
        <p:grpSpPr>
          <a:xfrm>
            <a:off x="3664605" y="4400073"/>
            <a:ext cx="576063" cy="364306"/>
            <a:chOff x="1259632" y="4509120"/>
            <a:chExt cx="576063" cy="364306"/>
          </a:xfrm>
        </p:grpSpPr>
        <p:sp>
          <p:nvSpPr>
            <p:cNvPr id="174" name="Rektangel 17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5" name="Rak 17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7" name="textruta 17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78" name="Rak 177"/>
            <p:cNvCxnSpPr>
              <a:stCxn id="17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upp 27"/>
          <p:cNvGrpSpPr/>
          <p:nvPr/>
        </p:nvGrpSpPr>
        <p:grpSpPr>
          <a:xfrm>
            <a:off x="4856727" y="1039577"/>
            <a:ext cx="576063" cy="364306"/>
            <a:chOff x="1259632" y="4509120"/>
            <a:chExt cx="576063" cy="364306"/>
          </a:xfrm>
        </p:grpSpPr>
        <p:sp>
          <p:nvSpPr>
            <p:cNvPr id="29" name="Rektangel 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" name="Rak 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Rak 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ruta 3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3" name="Rak 32"/>
            <p:cNvCxnSpPr>
              <a:stCxn id="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upp 43"/>
          <p:cNvGrpSpPr/>
          <p:nvPr/>
        </p:nvGrpSpPr>
        <p:grpSpPr>
          <a:xfrm>
            <a:off x="3025388" y="1391579"/>
            <a:ext cx="576063" cy="364306"/>
            <a:chOff x="1259632" y="4509120"/>
            <a:chExt cx="576063" cy="364306"/>
          </a:xfrm>
        </p:grpSpPr>
        <p:sp>
          <p:nvSpPr>
            <p:cNvPr id="45" name="Rektangel 4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6" name="Rak 4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Rak 4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ruta 4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9" name="Rak 48"/>
            <p:cNvCxnSpPr>
              <a:stCxn id="4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p 51"/>
          <p:cNvGrpSpPr/>
          <p:nvPr/>
        </p:nvGrpSpPr>
        <p:grpSpPr>
          <a:xfrm>
            <a:off x="3578575" y="1575151"/>
            <a:ext cx="576063" cy="364306"/>
            <a:chOff x="1259632" y="4509120"/>
            <a:chExt cx="576063" cy="364306"/>
          </a:xfrm>
        </p:grpSpPr>
        <p:sp>
          <p:nvSpPr>
            <p:cNvPr id="53" name="Rektangel 5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" name="Rak 5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ak 5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ruta 5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7" name="Rak 56"/>
            <p:cNvCxnSpPr>
              <a:stCxn id="5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Rak 5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upp 59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1" name="Rektangel 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2" name="Rak 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Rak 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ruta 6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65" name="Rak 64"/>
            <p:cNvCxnSpPr>
              <a:stCxn id="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Rak 6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Grupp 67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69" name="Rektangel 6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0" name="Rak 6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ruta 7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3" name="Rak 7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Rak 7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Grupp 74"/>
          <p:cNvGrpSpPr/>
          <p:nvPr/>
        </p:nvGrpSpPr>
        <p:grpSpPr>
          <a:xfrm>
            <a:off x="5432791" y="1046401"/>
            <a:ext cx="576063" cy="364306"/>
            <a:chOff x="1259632" y="4509120"/>
            <a:chExt cx="576063" cy="364306"/>
          </a:xfrm>
        </p:grpSpPr>
        <p:sp>
          <p:nvSpPr>
            <p:cNvPr id="76" name="Rektangel 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7" name="Rak 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ruta 7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0" name="Rak 7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upp 81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3" name="Rektangel 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" name="Rak 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ruta 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7" name="Rak 8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Grupp 88"/>
          <p:cNvGrpSpPr/>
          <p:nvPr/>
        </p:nvGrpSpPr>
        <p:grpSpPr>
          <a:xfrm>
            <a:off x="3704110" y="962582"/>
            <a:ext cx="576063" cy="364306"/>
            <a:chOff x="1259632" y="4509120"/>
            <a:chExt cx="576063" cy="364306"/>
          </a:xfrm>
        </p:grpSpPr>
        <p:sp>
          <p:nvSpPr>
            <p:cNvPr id="90" name="Rektangel 8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1" name="Rak 9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Rak 9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textruta 9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94" name="Rak 93"/>
            <p:cNvCxnSpPr>
              <a:stCxn id="9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upp 96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98" name="Rektangel 9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9" name="Rak 9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ruta 10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2" name="Rak 101"/>
            <p:cNvCxnSpPr>
              <a:stCxn id="9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upp 104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06" name="Rektangel 1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7" name="Rak 1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Rak 1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textruta 10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0" name="Rak 109"/>
            <p:cNvCxnSpPr>
              <a:stCxn id="1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3" name="Grupp 112"/>
          <p:cNvGrpSpPr/>
          <p:nvPr/>
        </p:nvGrpSpPr>
        <p:grpSpPr>
          <a:xfrm rot="4148855">
            <a:off x="4188996" y="4465088"/>
            <a:ext cx="258364" cy="296646"/>
            <a:chOff x="3448687" y="2596601"/>
            <a:chExt cx="374222" cy="296646"/>
          </a:xfrm>
        </p:grpSpPr>
        <p:sp>
          <p:nvSpPr>
            <p:cNvPr id="114" name="Ellips 11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15" name="Rak 11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Rak 11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Rak 12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3" name="Explosion 1 122"/>
          <p:cNvSpPr/>
          <p:nvPr/>
        </p:nvSpPr>
        <p:spPr>
          <a:xfrm>
            <a:off x="3960234" y="530120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4" name="Höger 123"/>
          <p:cNvSpPr/>
          <p:nvPr/>
        </p:nvSpPr>
        <p:spPr>
          <a:xfrm rot="12248042">
            <a:off x="4061291" y="522419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5" name="Höger 124"/>
          <p:cNvSpPr/>
          <p:nvPr/>
        </p:nvSpPr>
        <p:spPr>
          <a:xfrm rot="9710191">
            <a:off x="4314891" y="415581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26" name="Grupp 125"/>
          <p:cNvGrpSpPr/>
          <p:nvPr/>
        </p:nvGrpSpPr>
        <p:grpSpPr>
          <a:xfrm>
            <a:off x="2173234" y="3628653"/>
            <a:ext cx="576063" cy="364306"/>
            <a:chOff x="1259632" y="4509120"/>
            <a:chExt cx="576063" cy="364306"/>
          </a:xfrm>
        </p:grpSpPr>
        <p:sp>
          <p:nvSpPr>
            <p:cNvPr id="127" name="Rektangel 1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8" name="Rak 1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" name="textruta 1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31" name="Rak 130"/>
            <p:cNvCxnSpPr>
              <a:stCxn id="1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upp 133"/>
          <p:cNvGrpSpPr/>
          <p:nvPr/>
        </p:nvGrpSpPr>
        <p:grpSpPr>
          <a:xfrm>
            <a:off x="2097854" y="4088142"/>
            <a:ext cx="576063" cy="364306"/>
            <a:chOff x="1259632" y="4509120"/>
            <a:chExt cx="576063" cy="364306"/>
          </a:xfrm>
        </p:grpSpPr>
        <p:sp>
          <p:nvSpPr>
            <p:cNvPr id="135" name="Rektangel 13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6" name="Rak 13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" name="textruta 13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39" name="Rak 138"/>
            <p:cNvCxnSpPr>
              <a:stCxn id="13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Rak 14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2" name="Grupp 141"/>
          <p:cNvGrpSpPr/>
          <p:nvPr/>
        </p:nvGrpSpPr>
        <p:grpSpPr>
          <a:xfrm>
            <a:off x="1628281" y="3749401"/>
            <a:ext cx="576063" cy="364306"/>
            <a:chOff x="1259632" y="4509120"/>
            <a:chExt cx="576063" cy="364306"/>
          </a:xfrm>
        </p:grpSpPr>
        <p:sp>
          <p:nvSpPr>
            <p:cNvPr id="143" name="Rektangel 1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4" name="Rak 1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Rak 1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" name="textruta 14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47" name="Rak 146"/>
            <p:cNvCxnSpPr>
              <a:stCxn id="1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Rak 1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Rak 1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7" name="Explosion 1 156"/>
          <p:cNvSpPr/>
          <p:nvPr/>
        </p:nvSpPr>
        <p:spPr>
          <a:xfrm>
            <a:off x="4102153" y="507118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8" name="Explosion 1 157"/>
          <p:cNvSpPr/>
          <p:nvPr/>
        </p:nvSpPr>
        <p:spPr>
          <a:xfrm>
            <a:off x="4208979" y="450539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9" name="Explosion 1 158"/>
          <p:cNvSpPr/>
          <p:nvPr/>
        </p:nvSpPr>
        <p:spPr>
          <a:xfrm>
            <a:off x="4072134" y="428864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0" name="Explosion 1 159"/>
          <p:cNvSpPr/>
          <p:nvPr/>
        </p:nvSpPr>
        <p:spPr>
          <a:xfrm>
            <a:off x="4995885" y="424687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1" name="Explosion 1 160"/>
          <p:cNvSpPr/>
          <p:nvPr/>
        </p:nvSpPr>
        <p:spPr>
          <a:xfrm>
            <a:off x="4779861" y="429206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3" name="Höger 162"/>
          <p:cNvSpPr/>
          <p:nvPr/>
        </p:nvSpPr>
        <p:spPr>
          <a:xfrm rot="10800000">
            <a:off x="4335735" y="5125454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4" name="textruta 163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2 – Mar 16-18</a:t>
            </a:r>
            <a:endParaRPr lang="sv-SE" dirty="0"/>
          </a:p>
        </p:txBody>
      </p:sp>
      <p:grpSp>
        <p:nvGrpSpPr>
          <p:cNvPr id="36" name="Grupp 35"/>
          <p:cNvGrpSpPr/>
          <p:nvPr/>
        </p:nvGrpSpPr>
        <p:grpSpPr>
          <a:xfrm>
            <a:off x="3079522" y="4869160"/>
            <a:ext cx="576063" cy="364306"/>
            <a:chOff x="1259632" y="4509120"/>
            <a:chExt cx="576063" cy="364306"/>
          </a:xfrm>
        </p:grpSpPr>
        <p:sp>
          <p:nvSpPr>
            <p:cNvPr id="37" name="Rektangel 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" name="Rak 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Rak 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ruta 3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1" name="Rak 40"/>
            <p:cNvCxnSpPr>
              <a:stCxn id="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2" name="Höger 161"/>
          <p:cNvSpPr/>
          <p:nvPr/>
        </p:nvSpPr>
        <p:spPr>
          <a:xfrm rot="19616997">
            <a:off x="3919372" y="447662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52966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0.28351 0.2307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67" y="1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1481E-6 L 0.06128 0.0979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6" y="488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0.06875 -0.0525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8" y="-263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38 0.0074 L 0.03403 0.0495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210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0.00231 L 0.03004 -0.037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2" y="-199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85185E-6 L 0.01875 -0.02639 " pathEditMode="relative" ptsTypes="AA">
                                      <p:cBhvr>
                                        <p:cTn id="3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351 0.23079 L 0.24549 0.1956 " pathEditMode="relative" ptsTypes="AA">
                                      <p:cBhvr>
                                        <p:cTn id="46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81481E-6 L 0.02569 -0.03958 " pathEditMode="relative" ptsTypes="AA">
                                      <p:cBhvr>
                                        <p:cTn id="50" dur="2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-3.7037E-6 L -0.07673 0.06134 " pathEditMode="relative" ptsTypes="AA">
                                      <p:cBhvr>
                                        <p:cTn id="54" dur="2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animBg="1"/>
      <p:bldP spid="125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3" grpId="0" animBg="1"/>
      <p:bldP spid="16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ruta 2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3 – Mar 19-21</a:t>
            </a:r>
            <a:endParaRPr lang="sv-SE" dirty="0"/>
          </a:p>
        </p:txBody>
      </p:sp>
      <p:grpSp>
        <p:nvGrpSpPr>
          <p:cNvPr id="5" name="Grupp 4"/>
          <p:cNvGrpSpPr/>
          <p:nvPr/>
        </p:nvGrpSpPr>
        <p:grpSpPr>
          <a:xfrm>
            <a:off x="4856727" y="1039577"/>
            <a:ext cx="576063" cy="364306"/>
            <a:chOff x="1259632" y="4509120"/>
            <a:chExt cx="576063" cy="364306"/>
          </a:xfrm>
        </p:grpSpPr>
        <p:sp>
          <p:nvSpPr>
            <p:cNvPr id="6" name="Rektangel 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" name="Rak 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Rak 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ruta 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0" name="Rak 9"/>
            <p:cNvCxnSpPr>
              <a:stCxn id="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Rak 1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upp 20"/>
          <p:cNvGrpSpPr/>
          <p:nvPr/>
        </p:nvGrpSpPr>
        <p:grpSpPr>
          <a:xfrm>
            <a:off x="3025388" y="1391579"/>
            <a:ext cx="576063" cy="364306"/>
            <a:chOff x="1259632" y="4509120"/>
            <a:chExt cx="576063" cy="364306"/>
          </a:xfrm>
        </p:grpSpPr>
        <p:sp>
          <p:nvSpPr>
            <p:cNvPr id="22" name="Rektangel 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" name="Rak 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ruta 2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26" name="Rak 25"/>
            <p:cNvCxnSpPr>
              <a:stCxn id="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upp 28"/>
          <p:cNvGrpSpPr/>
          <p:nvPr/>
        </p:nvGrpSpPr>
        <p:grpSpPr>
          <a:xfrm>
            <a:off x="3930521" y="1326888"/>
            <a:ext cx="576063" cy="364306"/>
            <a:chOff x="1259632" y="4509120"/>
            <a:chExt cx="576063" cy="364306"/>
          </a:xfrm>
        </p:grpSpPr>
        <p:sp>
          <p:nvSpPr>
            <p:cNvPr id="30" name="Rektangel 2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" name="Rak 3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ruta 3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4" name="Rak 33"/>
            <p:cNvCxnSpPr>
              <a:stCxn id="3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upp 36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38" name="Rektangel 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Rak 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ruta 4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2" name="Rak 41"/>
            <p:cNvCxnSpPr>
              <a:stCxn id="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upp 44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46" name="Rektangel 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7" name="Rak 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ruta 4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0" name="Rak 4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p 51"/>
          <p:cNvGrpSpPr/>
          <p:nvPr/>
        </p:nvGrpSpPr>
        <p:grpSpPr>
          <a:xfrm>
            <a:off x="5432791" y="1046401"/>
            <a:ext cx="576063" cy="364306"/>
            <a:chOff x="1259632" y="4509120"/>
            <a:chExt cx="576063" cy="364306"/>
          </a:xfrm>
        </p:grpSpPr>
        <p:sp>
          <p:nvSpPr>
            <p:cNvPr id="53" name="Rektangel 5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" name="Rak 5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ak 5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ruta 5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7" name="Rak 5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4" name="Rak 63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 65"/>
          <p:cNvGrpSpPr/>
          <p:nvPr/>
        </p:nvGrpSpPr>
        <p:grpSpPr>
          <a:xfrm>
            <a:off x="3704110" y="962582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1" name="Rak 70"/>
            <p:cNvCxnSpPr>
              <a:stCxn id="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9" name="Rak 78"/>
            <p:cNvCxnSpPr>
              <a:stCxn id="7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upp 81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3" name="Rektangel 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" name="Rak 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ruta 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87" name="Rak 86"/>
            <p:cNvCxnSpPr>
              <a:stCxn id="8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2411760" y="3933056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95" name="Rak 94"/>
            <p:cNvCxnSpPr>
              <a:stCxn id="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upp 97"/>
          <p:cNvGrpSpPr/>
          <p:nvPr/>
        </p:nvGrpSpPr>
        <p:grpSpPr>
          <a:xfrm>
            <a:off x="2573890" y="4869160"/>
            <a:ext cx="576063" cy="364306"/>
            <a:chOff x="1259632" y="4509120"/>
            <a:chExt cx="576063" cy="364306"/>
          </a:xfrm>
        </p:grpSpPr>
        <p:sp>
          <p:nvSpPr>
            <p:cNvPr id="99" name="Rektangel 9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0" name="Rak 9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textruta 10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3" name="Rak 102"/>
            <p:cNvCxnSpPr>
              <a:stCxn id="9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Rak 10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Grupp 105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07" name="Rektangel 1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8" name="Rak 1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textruta 10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1" name="Rak 110"/>
            <p:cNvCxnSpPr>
              <a:stCxn id="1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Rak 1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upp 113"/>
          <p:cNvGrpSpPr/>
          <p:nvPr/>
        </p:nvGrpSpPr>
        <p:grpSpPr>
          <a:xfrm>
            <a:off x="3088542" y="4890926"/>
            <a:ext cx="576063" cy="364306"/>
            <a:chOff x="1259632" y="4509120"/>
            <a:chExt cx="576063" cy="364306"/>
          </a:xfrm>
        </p:grpSpPr>
        <p:sp>
          <p:nvSpPr>
            <p:cNvPr id="115" name="Rektangel 1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6" name="Rak 1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ruta 1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19" name="Rak 118"/>
            <p:cNvCxnSpPr>
              <a:stCxn id="1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Rak 1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2" name="Grupp 121"/>
          <p:cNvGrpSpPr/>
          <p:nvPr/>
        </p:nvGrpSpPr>
        <p:grpSpPr>
          <a:xfrm>
            <a:off x="3864918" y="4088142"/>
            <a:ext cx="576063" cy="364306"/>
            <a:chOff x="1259632" y="4509120"/>
            <a:chExt cx="576063" cy="364306"/>
          </a:xfrm>
        </p:grpSpPr>
        <p:sp>
          <p:nvSpPr>
            <p:cNvPr id="123" name="Rektangel 1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4" name="Rak 1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" name="textruta 1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7" name="Rak 1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Grupp 128"/>
          <p:cNvGrpSpPr/>
          <p:nvPr/>
        </p:nvGrpSpPr>
        <p:grpSpPr>
          <a:xfrm rot="4148855">
            <a:off x="4188996" y="4465088"/>
            <a:ext cx="258364" cy="296646"/>
            <a:chOff x="3448687" y="2596601"/>
            <a:chExt cx="374222" cy="296646"/>
          </a:xfrm>
        </p:grpSpPr>
        <p:sp>
          <p:nvSpPr>
            <p:cNvPr id="130" name="Ellips 12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1" name="Rak 13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9" name="Höger 138"/>
          <p:cNvSpPr/>
          <p:nvPr/>
        </p:nvSpPr>
        <p:spPr>
          <a:xfrm rot="9710191">
            <a:off x="4314891" y="415581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Frihandsfigur 1"/>
          <p:cNvSpPr/>
          <p:nvPr/>
        </p:nvSpPr>
        <p:spPr>
          <a:xfrm>
            <a:off x="3608024" y="4076241"/>
            <a:ext cx="468217" cy="1580920"/>
          </a:xfrm>
          <a:custGeom>
            <a:avLst/>
            <a:gdLst>
              <a:gd name="connsiteX0" fmla="*/ 468217 w 468217"/>
              <a:gd name="connsiteY0" fmla="*/ 1580920 h 1580920"/>
              <a:gd name="connsiteX1" fmla="*/ 330506 w 468217"/>
              <a:gd name="connsiteY1" fmla="*/ 1261431 h 1580920"/>
              <a:gd name="connsiteX2" fmla="*/ 0 w 468217"/>
              <a:gd name="connsiteY2" fmla="*/ 1195330 h 1580920"/>
              <a:gd name="connsiteX3" fmla="*/ 77118 w 468217"/>
              <a:gd name="connsiteY3" fmla="*/ 0 h 1580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217" h="1580920">
                <a:moveTo>
                  <a:pt x="468217" y="1580920"/>
                </a:moveTo>
                <a:lnTo>
                  <a:pt x="330506" y="1261431"/>
                </a:lnTo>
                <a:lnTo>
                  <a:pt x="0" y="1195330"/>
                </a:lnTo>
                <a:lnTo>
                  <a:pt x="77118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64765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0.08368 0.02338 " pathEditMode="relative" ptsTypes="AA">
                                      <p:cBhvr>
                                        <p:cTn id="6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8.67362E-19 L 0.02222 -0.02801 " pathEditMode="relative" ptsTypes="AA">
                                      <p:cBhvr>
                                        <p:cTn id="8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0717 0.02801 " pathEditMode="relative" ptsTypes="AA">
                                      <p:cBhvr>
                                        <p:cTn id="10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ihandsfigur 3"/>
          <p:cNvSpPr/>
          <p:nvPr/>
        </p:nvSpPr>
        <p:spPr>
          <a:xfrm>
            <a:off x="4081749" y="4076241"/>
            <a:ext cx="1801258" cy="1828800"/>
          </a:xfrm>
          <a:custGeom>
            <a:avLst/>
            <a:gdLst>
              <a:gd name="connsiteX0" fmla="*/ 1801258 w 1801258"/>
              <a:gd name="connsiteY0" fmla="*/ 1828800 h 1828800"/>
              <a:gd name="connsiteX1" fmla="*/ 991518 w 1801258"/>
              <a:gd name="connsiteY1" fmla="*/ 1222872 h 1828800"/>
              <a:gd name="connsiteX2" fmla="*/ 462709 w 1801258"/>
              <a:gd name="connsiteY2" fmla="*/ 1244906 h 1828800"/>
              <a:gd name="connsiteX3" fmla="*/ 0 w 1801258"/>
              <a:gd name="connsiteY3" fmla="*/ 258896 h 1828800"/>
              <a:gd name="connsiteX4" fmla="*/ 88135 w 1801258"/>
              <a:gd name="connsiteY4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1258" h="1828800">
                <a:moveTo>
                  <a:pt x="1801258" y="1828800"/>
                </a:moveTo>
                <a:lnTo>
                  <a:pt x="991518" y="1222872"/>
                </a:lnTo>
                <a:lnTo>
                  <a:pt x="462709" y="1244906"/>
                </a:lnTo>
                <a:lnTo>
                  <a:pt x="0" y="258896"/>
                </a:lnTo>
                <a:lnTo>
                  <a:pt x="88135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22" name="Grupp 121"/>
          <p:cNvGrpSpPr/>
          <p:nvPr/>
        </p:nvGrpSpPr>
        <p:grpSpPr>
          <a:xfrm>
            <a:off x="3864918" y="4088142"/>
            <a:ext cx="576063" cy="364306"/>
            <a:chOff x="1259632" y="4509120"/>
            <a:chExt cx="576063" cy="364306"/>
          </a:xfrm>
        </p:grpSpPr>
        <p:sp>
          <p:nvSpPr>
            <p:cNvPr id="123" name="Rektangel 1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4" name="Rak 1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" name="textruta 1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7" name="Rak 1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ruta 1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4 – Mar 22-24</a:t>
            </a:r>
            <a:endParaRPr lang="sv-SE" dirty="0"/>
          </a:p>
        </p:txBody>
      </p:sp>
      <p:grpSp>
        <p:nvGrpSpPr>
          <p:cNvPr id="5" name="Grupp 4"/>
          <p:cNvGrpSpPr/>
          <p:nvPr/>
        </p:nvGrpSpPr>
        <p:grpSpPr>
          <a:xfrm>
            <a:off x="4856727" y="1039577"/>
            <a:ext cx="576063" cy="364306"/>
            <a:chOff x="1259632" y="4509120"/>
            <a:chExt cx="576063" cy="364306"/>
          </a:xfrm>
        </p:grpSpPr>
        <p:sp>
          <p:nvSpPr>
            <p:cNvPr id="6" name="Rektangel 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" name="Rak 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Rak 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ruta 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0" name="Rak 9"/>
            <p:cNvCxnSpPr>
              <a:stCxn id="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Rak 1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upp 12"/>
          <p:cNvGrpSpPr/>
          <p:nvPr/>
        </p:nvGrpSpPr>
        <p:grpSpPr>
          <a:xfrm>
            <a:off x="3393566" y="4359900"/>
            <a:ext cx="576063" cy="364306"/>
            <a:chOff x="1259632" y="4509120"/>
            <a:chExt cx="576063" cy="364306"/>
          </a:xfrm>
        </p:grpSpPr>
        <p:sp>
          <p:nvSpPr>
            <p:cNvPr id="14" name="Rektangel 1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" name="Rak 1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Rak 1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ruta 1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8" name="Rak 17"/>
            <p:cNvCxnSpPr>
              <a:stCxn id="1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Rak 1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ak 1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upp 20"/>
          <p:cNvGrpSpPr/>
          <p:nvPr/>
        </p:nvGrpSpPr>
        <p:grpSpPr>
          <a:xfrm>
            <a:off x="3025388" y="1391579"/>
            <a:ext cx="576063" cy="364306"/>
            <a:chOff x="1259632" y="4509120"/>
            <a:chExt cx="576063" cy="364306"/>
          </a:xfrm>
        </p:grpSpPr>
        <p:sp>
          <p:nvSpPr>
            <p:cNvPr id="22" name="Rektangel 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" name="Rak 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ruta 2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26" name="Rak 25"/>
            <p:cNvCxnSpPr>
              <a:stCxn id="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upp 28"/>
          <p:cNvGrpSpPr/>
          <p:nvPr/>
        </p:nvGrpSpPr>
        <p:grpSpPr>
          <a:xfrm>
            <a:off x="3974718" y="1310517"/>
            <a:ext cx="576063" cy="364306"/>
            <a:chOff x="1259632" y="4509120"/>
            <a:chExt cx="576063" cy="364306"/>
          </a:xfrm>
        </p:grpSpPr>
        <p:sp>
          <p:nvSpPr>
            <p:cNvPr id="30" name="Rektangel 2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" name="Rak 3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ruta 3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4" name="Rak 33"/>
            <p:cNvCxnSpPr>
              <a:stCxn id="3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upp 36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38" name="Rektangel 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Rak 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ruta 4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2" name="Rak 41"/>
            <p:cNvCxnSpPr>
              <a:stCxn id="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upp 44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46" name="Rektangel 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7" name="Rak 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ruta 4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0" name="Rak 4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p 51"/>
          <p:cNvGrpSpPr/>
          <p:nvPr/>
        </p:nvGrpSpPr>
        <p:grpSpPr>
          <a:xfrm>
            <a:off x="5432791" y="1046401"/>
            <a:ext cx="576063" cy="364306"/>
            <a:chOff x="1259632" y="4509120"/>
            <a:chExt cx="576063" cy="364306"/>
          </a:xfrm>
        </p:grpSpPr>
        <p:sp>
          <p:nvSpPr>
            <p:cNvPr id="53" name="Rektangel 5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" name="Rak 5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ak 5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ruta 5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7" name="Rak 5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4" name="Rak 63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 65"/>
          <p:cNvGrpSpPr/>
          <p:nvPr/>
        </p:nvGrpSpPr>
        <p:grpSpPr>
          <a:xfrm>
            <a:off x="3704110" y="962582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1" name="Rak 70"/>
            <p:cNvCxnSpPr>
              <a:stCxn id="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9" name="Rak 78"/>
            <p:cNvCxnSpPr>
              <a:stCxn id="7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upp 81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3" name="Rektangel 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" name="Rak 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ruta 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87" name="Rak 86"/>
            <p:cNvCxnSpPr>
              <a:stCxn id="8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3131841" y="4072806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95" name="Rak 94"/>
            <p:cNvCxnSpPr>
              <a:stCxn id="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upp 97"/>
          <p:cNvGrpSpPr/>
          <p:nvPr/>
        </p:nvGrpSpPr>
        <p:grpSpPr>
          <a:xfrm>
            <a:off x="3275856" y="5080918"/>
            <a:ext cx="576063" cy="364306"/>
            <a:chOff x="1259632" y="4509120"/>
            <a:chExt cx="576063" cy="364306"/>
          </a:xfrm>
        </p:grpSpPr>
        <p:sp>
          <p:nvSpPr>
            <p:cNvPr id="99" name="Rektangel 9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0" name="Rak 9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textruta 10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3" name="Rak 102"/>
            <p:cNvCxnSpPr>
              <a:stCxn id="9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Rak 10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Grupp 105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07" name="Rektangel 1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8" name="Rak 1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textruta 10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1" name="Rak 110"/>
            <p:cNvCxnSpPr>
              <a:stCxn id="1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Rak 1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upp 113"/>
          <p:cNvGrpSpPr/>
          <p:nvPr/>
        </p:nvGrpSpPr>
        <p:grpSpPr>
          <a:xfrm>
            <a:off x="3275856" y="4653136"/>
            <a:ext cx="576063" cy="364306"/>
            <a:chOff x="1259632" y="4509120"/>
            <a:chExt cx="576063" cy="364306"/>
          </a:xfrm>
        </p:grpSpPr>
        <p:sp>
          <p:nvSpPr>
            <p:cNvPr id="115" name="Rektangel 1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6" name="Rak 1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ruta 1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19" name="Rak 118"/>
            <p:cNvCxnSpPr>
              <a:stCxn id="1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Rak 1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Grupp 128"/>
          <p:cNvGrpSpPr/>
          <p:nvPr/>
        </p:nvGrpSpPr>
        <p:grpSpPr>
          <a:xfrm rot="4148855">
            <a:off x="4188996" y="4465088"/>
            <a:ext cx="258364" cy="296646"/>
            <a:chOff x="3448687" y="2596601"/>
            <a:chExt cx="374222" cy="296646"/>
          </a:xfrm>
        </p:grpSpPr>
        <p:sp>
          <p:nvSpPr>
            <p:cNvPr id="130" name="Ellips 12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1" name="Rak 13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0" name="Explosion 1 139"/>
          <p:cNvSpPr/>
          <p:nvPr/>
        </p:nvSpPr>
        <p:spPr>
          <a:xfrm>
            <a:off x="5700787" y="544522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Explosion 1 140"/>
          <p:cNvSpPr/>
          <p:nvPr/>
        </p:nvSpPr>
        <p:spPr>
          <a:xfrm>
            <a:off x="5960353" y="548961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2" name="Explosion 1 141"/>
          <p:cNvSpPr/>
          <p:nvPr/>
        </p:nvSpPr>
        <p:spPr>
          <a:xfrm>
            <a:off x="4218553" y="450566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3" name="Explosion 1 142"/>
          <p:cNvSpPr/>
          <p:nvPr/>
        </p:nvSpPr>
        <p:spPr>
          <a:xfrm>
            <a:off x="4748715" y="426997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4" name="Explosion 1 143"/>
          <p:cNvSpPr/>
          <p:nvPr/>
        </p:nvSpPr>
        <p:spPr>
          <a:xfrm>
            <a:off x="6176377" y="466265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5" name="Explosion 1 144"/>
          <p:cNvSpPr/>
          <p:nvPr/>
        </p:nvSpPr>
        <p:spPr>
          <a:xfrm>
            <a:off x="5624318" y="485098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6" name="Explosion 1 145"/>
          <p:cNvSpPr/>
          <p:nvPr/>
        </p:nvSpPr>
        <p:spPr>
          <a:xfrm>
            <a:off x="5026231" y="427859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7" name="Explosion 1 146"/>
          <p:cNvSpPr/>
          <p:nvPr/>
        </p:nvSpPr>
        <p:spPr>
          <a:xfrm>
            <a:off x="6328777" y="489305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8" name="Explosion 1 147"/>
          <p:cNvSpPr/>
          <p:nvPr/>
        </p:nvSpPr>
        <p:spPr>
          <a:xfrm>
            <a:off x="5858095" y="52855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9" name="Höger 148"/>
          <p:cNvSpPr/>
          <p:nvPr/>
        </p:nvSpPr>
        <p:spPr>
          <a:xfrm rot="18557163">
            <a:off x="5733803" y="552069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0" name="Höger 149"/>
          <p:cNvSpPr/>
          <p:nvPr/>
        </p:nvSpPr>
        <p:spPr>
          <a:xfrm rot="7655640">
            <a:off x="4304474" y="434407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51" name="Grupp 150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52" name="Ellips 15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3" name="Rak 15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93022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25 1.85185E-6 L -0.17048 0.02291 L 0.34236 0.59606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69" y="2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4236 0.59606 L 0.27014 0.616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11" y="104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4.44444E-6 L 0.00781 -0.04908 " pathEditMode="relative" ptsTypes="AA">
                                      <p:cBhvr>
                                        <p:cTn id="32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L -0.05486 0.04398 " pathEditMode="relative" ptsTypes="AA">
                                      <p:cBhvr>
                                        <p:cTn id="34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0.08003 0.00324 " pathEditMode="relative" ptsTypes="AA">
                                      <p:cBhvr>
                                        <p:cTn id="42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1.11111E-6 L 0.09149 -0.06736 " pathEditMode="relative" ptsTypes="AA">
                                      <p:cBhvr>
                                        <p:cTn id="44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656 0.61666 L 0.21267 0.59328 " pathEditMode="relative" ptsTypes="AA"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003 0.00324 L 0.08541 0.03773 " pathEditMode="relative" ptsTypes="AA">
                                      <p:cBhvr>
                                        <p:cTn id="63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Frihandsfigur 183"/>
          <p:cNvSpPr/>
          <p:nvPr/>
        </p:nvSpPr>
        <p:spPr>
          <a:xfrm>
            <a:off x="4081749" y="4076241"/>
            <a:ext cx="1801258" cy="1828800"/>
          </a:xfrm>
          <a:custGeom>
            <a:avLst/>
            <a:gdLst>
              <a:gd name="connsiteX0" fmla="*/ 1801258 w 1801258"/>
              <a:gd name="connsiteY0" fmla="*/ 1828800 h 1828800"/>
              <a:gd name="connsiteX1" fmla="*/ 991518 w 1801258"/>
              <a:gd name="connsiteY1" fmla="*/ 1222872 h 1828800"/>
              <a:gd name="connsiteX2" fmla="*/ 462709 w 1801258"/>
              <a:gd name="connsiteY2" fmla="*/ 1244906 h 1828800"/>
              <a:gd name="connsiteX3" fmla="*/ 0 w 1801258"/>
              <a:gd name="connsiteY3" fmla="*/ 258896 h 1828800"/>
              <a:gd name="connsiteX4" fmla="*/ 88135 w 1801258"/>
              <a:gd name="connsiteY4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1258" h="1828800">
                <a:moveTo>
                  <a:pt x="1801258" y="1828800"/>
                </a:moveTo>
                <a:lnTo>
                  <a:pt x="991518" y="1222872"/>
                </a:lnTo>
                <a:lnTo>
                  <a:pt x="462709" y="1244906"/>
                </a:lnTo>
                <a:lnTo>
                  <a:pt x="0" y="258896"/>
                </a:lnTo>
                <a:lnTo>
                  <a:pt x="88135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Frihandsfigur 1"/>
          <p:cNvSpPr/>
          <p:nvPr/>
        </p:nvSpPr>
        <p:spPr>
          <a:xfrm>
            <a:off x="3332602" y="1784733"/>
            <a:ext cx="2142781" cy="1294481"/>
          </a:xfrm>
          <a:custGeom>
            <a:avLst/>
            <a:gdLst>
              <a:gd name="connsiteX0" fmla="*/ 0 w 2142781"/>
              <a:gd name="connsiteY0" fmla="*/ 1294481 h 1294481"/>
              <a:gd name="connsiteX1" fmla="*/ 159745 w 2142781"/>
              <a:gd name="connsiteY1" fmla="*/ 247879 h 1294481"/>
              <a:gd name="connsiteX2" fmla="*/ 1156771 w 2142781"/>
              <a:gd name="connsiteY2" fmla="*/ 170761 h 1294481"/>
              <a:gd name="connsiteX3" fmla="*/ 1266940 w 2142781"/>
              <a:gd name="connsiteY3" fmla="*/ 0 h 1294481"/>
              <a:gd name="connsiteX4" fmla="*/ 2142781 w 2142781"/>
              <a:gd name="connsiteY4" fmla="*/ 27542 h 1294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2781" h="1294481">
                <a:moveTo>
                  <a:pt x="0" y="1294481"/>
                </a:moveTo>
                <a:lnTo>
                  <a:pt x="159745" y="247879"/>
                </a:lnTo>
                <a:lnTo>
                  <a:pt x="1156771" y="170761"/>
                </a:lnTo>
                <a:lnTo>
                  <a:pt x="1266940" y="0"/>
                </a:lnTo>
                <a:lnTo>
                  <a:pt x="2142781" y="27542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9" name="Grupp 18"/>
          <p:cNvGrpSpPr/>
          <p:nvPr/>
        </p:nvGrpSpPr>
        <p:grpSpPr>
          <a:xfrm>
            <a:off x="3393566" y="4359900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Grupp 119"/>
          <p:cNvGrpSpPr/>
          <p:nvPr/>
        </p:nvGrpSpPr>
        <p:grpSpPr>
          <a:xfrm>
            <a:off x="3391849" y="4360936"/>
            <a:ext cx="576063" cy="364306"/>
            <a:chOff x="1259632" y="4509120"/>
            <a:chExt cx="576063" cy="364306"/>
          </a:xfrm>
        </p:grpSpPr>
        <p:sp>
          <p:nvSpPr>
            <p:cNvPr id="121" name="Rektangel 1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2" name="Rak 1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textruta 12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5" name="Rak 124"/>
            <p:cNvCxnSpPr>
              <a:stCxn id="1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upp 2"/>
          <p:cNvGrpSpPr/>
          <p:nvPr/>
        </p:nvGrpSpPr>
        <p:grpSpPr>
          <a:xfrm>
            <a:off x="3391849" y="4361927"/>
            <a:ext cx="576063" cy="364306"/>
            <a:chOff x="1259632" y="4509120"/>
            <a:chExt cx="576063" cy="364306"/>
          </a:xfrm>
        </p:grpSpPr>
        <p:sp>
          <p:nvSpPr>
            <p:cNvPr id="4" name="Rektangel 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" name="Rak 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ruta 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" name="Rak 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ruta 9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5 – Mar 25-27</a:t>
            </a:r>
            <a:endParaRPr lang="sv-SE" dirty="0"/>
          </a:p>
        </p:txBody>
      </p:sp>
      <p:grpSp>
        <p:nvGrpSpPr>
          <p:cNvPr id="11" name="Grupp 10"/>
          <p:cNvGrpSpPr/>
          <p:nvPr/>
        </p:nvGrpSpPr>
        <p:grpSpPr>
          <a:xfrm>
            <a:off x="4856727" y="1039577"/>
            <a:ext cx="576063" cy="364306"/>
            <a:chOff x="1259632" y="4509120"/>
            <a:chExt cx="576063" cy="364306"/>
          </a:xfrm>
        </p:grpSpPr>
        <p:sp>
          <p:nvSpPr>
            <p:cNvPr id="12" name="Rektangel 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" name="Rak 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Rak 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ruta 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6" name="Rak 15"/>
            <p:cNvCxnSpPr>
              <a:stCxn id="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Rak 1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upp 26"/>
          <p:cNvGrpSpPr/>
          <p:nvPr/>
        </p:nvGrpSpPr>
        <p:grpSpPr>
          <a:xfrm>
            <a:off x="5046344" y="5473107"/>
            <a:ext cx="576063" cy="364306"/>
            <a:chOff x="1259632" y="4509120"/>
            <a:chExt cx="576063" cy="364306"/>
          </a:xfrm>
        </p:grpSpPr>
        <p:sp>
          <p:nvSpPr>
            <p:cNvPr id="28" name="Rektangel 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Rak 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Rak 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ruta 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2" name="Rak 31"/>
            <p:cNvCxnSpPr>
              <a:stCxn id="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3974718" y="1310517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6" name="Rak 5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5432791" y="1046401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3" name="Rak 6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upp 64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6" name="Rektangel 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Rak 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ruta 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0" name="Rak 6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 71"/>
          <p:cNvGrpSpPr/>
          <p:nvPr/>
        </p:nvGrpSpPr>
        <p:grpSpPr>
          <a:xfrm>
            <a:off x="3704110" y="962582"/>
            <a:ext cx="576063" cy="364306"/>
            <a:chOff x="1259632" y="4509120"/>
            <a:chExt cx="576063" cy="364306"/>
          </a:xfrm>
        </p:grpSpPr>
        <p:sp>
          <p:nvSpPr>
            <p:cNvPr id="73" name="Rektangel 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Rak 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Rak 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ruta 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7" name="Rak 76"/>
            <p:cNvCxnSpPr>
              <a:stCxn id="7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upp 7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1" name="Rektangel 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2" name="Rak 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ruta 8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5" name="Rak 84"/>
            <p:cNvCxnSpPr>
              <a:stCxn id="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3" name="Rak 92"/>
            <p:cNvCxnSpPr>
              <a:stCxn id="8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Grupp 95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97" name="Rektangel 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8" name="Rak 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ruta 9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1" name="Rak 100"/>
            <p:cNvCxnSpPr>
              <a:stCxn id="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4174636" y="4568822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Grupp 127"/>
          <p:cNvGrpSpPr/>
          <p:nvPr/>
        </p:nvGrpSpPr>
        <p:grpSpPr>
          <a:xfrm rot="4148855">
            <a:off x="5237826" y="2158051"/>
            <a:ext cx="258364" cy="296646"/>
            <a:chOff x="3448687" y="2596601"/>
            <a:chExt cx="374222" cy="296646"/>
          </a:xfrm>
        </p:grpSpPr>
        <p:sp>
          <p:nvSpPr>
            <p:cNvPr id="129" name="Ellips 12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0" name="Rak 12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Rak 13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9" name="Explosion 1 138"/>
          <p:cNvSpPr/>
          <p:nvPr/>
        </p:nvSpPr>
        <p:spPr>
          <a:xfrm>
            <a:off x="5965692" y="220350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0" name="Explosion 1 139"/>
          <p:cNvSpPr/>
          <p:nvPr/>
        </p:nvSpPr>
        <p:spPr>
          <a:xfrm>
            <a:off x="6089927" y="242449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Explosion 1 140"/>
          <p:cNvSpPr/>
          <p:nvPr/>
        </p:nvSpPr>
        <p:spPr>
          <a:xfrm>
            <a:off x="5255624" y="22048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2" name="Explosion 1 141"/>
          <p:cNvSpPr/>
          <p:nvPr/>
        </p:nvSpPr>
        <p:spPr>
          <a:xfrm>
            <a:off x="5150984" y="198884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3" name="Explosion 1 142"/>
          <p:cNvSpPr/>
          <p:nvPr/>
        </p:nvSpPr>
        <p:spPr>
          <a:xfrm>
            <a:off x="5369122" y="321938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4" name="Explosion 1 143"/>
          <p:cNvSpPr/>
          <p:nvPr/>
        </p:nvSpPr>
        <p:spPr>
          <a:xfrm>
            <a:off x="5503080" y="22048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5" name="Explosion 1 144"/>
          <p:cNvSpPr/>
          <p:nvPr/>
        </p:nvSpPr>
        <p:spPr>
          <a:xfrm>
            <a:off x="5022011" y="22048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6" name="Explosion 1 145"/>
          <p:cNvSpPr/>
          <p:nvPr/>
        </p:nvSpPr>
        <p:spPr>
          <a:xfrm>
            <a:off x="5255624" y="303161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7" name="Explosion 1 146"/>
          <p:cNvSpPr/>
          <p:nvPr/>
        </p:nvSpPr>
        <p:spPr>
          <a:xfrm>
            <a:off x="5482818" y="303161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8" name="Höger 147"/>
          <p:cNvSpPr/>
          <p:nvPr/>
        </p:nvSpPr>
        <p:spPr>
          <a:xfrm rot="490046">
            <a:off x="4964853" y="207607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9" name="Höger 148"/>
          <p:cNvSpPr/>
          <p:nvPr/>
        </p:nvSpPr>
        <p:spPr>
          <a:xfrm rot="7655640">
            <a:off x="5354207" y="2017625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50" name="Grupp 149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51" name="Ellips 15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2" name="Rak 15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1" name="Explosion 1 160"/>
          <p:cNvSpPr/>
          <p:nvPr/>
        </p:nvSpPr>
        <p:spPr>
          <a:xfrm>
            <a:off x="5369122" y="281559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2" name="Höger 161"/>
          <p:cNvSpPr/>
          <p:nvPr/>
        </p:nvSpPr>
        <p:spPr>
          <a:xfrm rot="11034842">
            <a:off x="5147980" y="2213896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3" name="U-svängd  162"/>
          <p:cNvSpPr/>
          <p:nvPr/>
        </p:nvSpPr>
        <p:spPr>
          <a:xfrm rot="19124030">
            <a:off x="4502970" y="1775579"/>
            <a:ext cx="842878" cy="700842"/>
          </a:xfrm>
          <a:prstGeom prst="uturnArrow">
            <a:avLst>
              <a:gd name="adj1" fmla="val 18562"/>
              <a:gd name="adj2" fmla="val 25000"/>
              <a:gd name="adj3" fmla="val 25000"/>
              <a:gd name="adj4" fmla="val 43750"/>
              <a:gd name="adj5" fmla="val 7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grpSp>
        <p:nvGrpSpPr>
          <p:cNvPr id="164" name="Grupp 163"/>
          <p:cNvGrpSpPr/>
          <p:nvPr/>
        </p:nvGrpSpPr>
        <p:grpSpPr>
          <a:xfrm rot="4148855">
            <a:off x="4962714" y="2170112"/>
            <a:ext cx="258364" cy="296646"/>
            <a:chOff x="3448687" y="2596601"/>
            <a:chExt cx="374222" cy="296646"/>
          </a:xfrm>
        </p:grpSpPr>
        <p:sp>
          <p:nvSpPr>
            <p:cNvPr id="165" name="Ellips 16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6" name="Rak 16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Rak 17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Rak 17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" name="Grupp 173"/>
          <p:cNvGrpSpPr/>
          <p:nvPr/>
        </p:nvGrpSpPr>
        <p:grpSpPr>
          <a:xfrm rot="3515331">
            <a:off x="5124468" y="2065643"/>
            <a:ext cx="374222" cy="296646"/>
            <a:chOff x="3448687" y="2596601"/>
            <a:chExt cx="374222" cy="296646"/>
          </a:xfrm>
        </p:grpSpPr>
        <p:sp>
          <p:nvSpPr>
            <p:cNvPr id="175" name="Ellips 17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6" name="Rak 17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836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022E-16 L 0.08976 -0.3935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79" y="-1967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022E-16 L 0.18681 -0.4224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40" y="-2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6.2963E-6 L 0.0415 0.07314 " pathEditMode="relative" ptsTypes="AA">
                                      <p:cBhvr>
                                        <p:cTn id="3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681 -0.42245 L 0.19948 -0.37407 " pathEditMode="relative" ptsTypes="AA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976 -0.39352 L 0.12587 -0.30278 " pathEditMode="relative" ptsTypes="AA">
                                      <p:cBhvr>
                                        <p:cTn id="42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222E-6 L -0.02414 0.11643 " pathEditMode="relative" ptsTypes="AA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0302 0.07708 " pathEditMode="relative" ptsTypes="AA">
                                      <p:cBhvr>
                                        <p:cTn id="4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05556E-6 -1.11111E-6 L 0.09704 0.00486 " pathEditMode="relative" ptsTypes="AA">
                                      <p:cBhvr>
                                        <p:cTn id="4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61 0.13194 L -0.03142 0.0164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5787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09 0.11204 L -0.00139 0.13148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97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587 -0.30278 L 0.11337 -0.41458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-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61" grpId="0" animBg="1"/>
      <p:bldP spid="162" grpId="0" animBg="1"/>
      <p:bldP spid="16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ihandsfigur 9"/>
          <p:cNvSpPr/>
          <p:nvPr/>
        </p:nvSpPr>
        <p:spPr>
          <a:xfrm>
            <a:off x="3602516" y="1977528"/>
            <a:ext cx="1867359" cy="1509311"/>
          </a:xfrm>
          <a:custGeom>
            <a:avLst/>
            <a:gdLst>
              <a:gd name="connsiteX0" fmla="*/ 0 w 1867359"/>
              <a:gd name="connsiteY0" fmla="*/ 1509311 h 1509311"/>
              <a:gd name="connsiteX1" fmla="*/ 407624 w 1867359"/>
              <a:gd name="connsiteY1" fmla="*/ 831773 h 1509311"/>
              <a:gd name="connsiteX2" fmla="*/ 815248 w 1867359"/>
              <a:gd name="connsiteY2" fmla="*/ 875841 h 1509311"/>
              <a:gd name="connsiteX3" fmla="*/ 1630496 w 1867359"/>
              <a:gd name="connsiteY3" fmla="*/ 0 h 1509311"/>
              <a:gd name="connsiteX4" fmla="*/ 1867359 w 1867359"/>
              <a:gd name="connsiteY4" fmla="*/ 0 h 1509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7359" h="1509311">
                <a:moveTo>
                  <a:pt x="0" y="1509311"/>
                </a:moveTo>
                <a:lnTo>
                  <a:pt x="407624" y="831773"/>
                </a:lnTo>
                <a:lnTo>
                  <a:pt x="815248" y="875841"/>
                </a:lnTo>
                <a:lnTo>
                  <a:pt x="1630496" y="0"/>
                </a:lnTo>
                <a:lnTo>
                  <a:pt x="186735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1" name="Frihandsfigur 160"/>
          <p:cNvSpPr/>
          <p:nvPr/>
        </p:nvSpPr>
        <p:spPr>
          <a:xfrm>
            <a:off x="4081749" y="4076241"/>
            <a:ext cx="1801258" cy="1828800"/>
          </a:xfrm>
          <a:custGeom>
            <a:avLst/>
            <a:gdLst>
              <a:gd name="connsiteX0" fmla="*/ 1801258 w 1801258"/>
              <a:gd name="connsiteY0" fmla="*/ 1828800 h 1828800"/>
              <a:gd name="connsiteX1" fmla="*/ 991518 w 1801258"/>
              <a:gd name="connsiteY1" fmla="*/ 1222872 h 1828800"/>
              <a:gd name="connsiteX2" fmla="*/ 462709 w 1801258"/>
              <a:gd name="connsiteY2" fmla="*/ 1244906 h 1828800"/>
              <a:gd name="connsiteX3" fmla="*/ 0 w 1801258"/>
              <a:gd name="connsiteY3" fmla="*/ 258896 h 1828800"/>
              <a:gd name="connsiteX4" fmla="*/ 88135 w 1801258"/>
              <a:gd name="connsiteY4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1258" h="1828800">
                <a:moveTo>
                  <a:pt x="1801258" y="1828800"/>
                </a:moveTo>
                <a:lnTo>
                  <a:pt x="991518" y="1222872"/>
                </a:lnTo>
                <a:lnTo>
                  <a:pt x="462709" y="1244906"/>
                </a:lnTo>
                <a:lnTo>
                  <a:pt x="0" y="258896"/>
                </a:lnTo>
                <a:lnTo>
                  <a:pt x="88135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5" name="textruta 24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6 – Mar 28-30</a:t>
            </a:r>
            <a:endParaRPr lang="sv-SE" dirty="0"/>
          </a:p>
        </p:txBody>
      </p:sp>
      <p:grpSp>
        <p:nvGrpSpPr>
          <p:cNvPr id="26" name="Grupp 25"/>
          <p:cNvGrpSpPr/>
          <p:nvPr/>
        </p:nvGrpSpPr>
        <p:grpSpPr>
          <a:xfrm>
            <a:off x="4603993" y="2037744"/>
            <a:ext cx="576063" cy="364306"/>
            <a:chOff x="1259632" y="4509120"/>
            <a:chExt cx="576063" cy="364306"/>
          </a:xfrm>
        </p:grpSpPr>
        <p:sp>
          <p:nvSpPr>
            <p:cNvPr id="27" name="Rektangel 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Rak 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ruta 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1" name="Rak 30"/>
            <p:cNvCxnSpPr>
              <a:stCxn id="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upp 33"/>
          <p:cNvGrpSpPr/>
          <p:nvPr/>
        </p:nvGrpSpPr>
        <p:grpSpPr>
          <a:xfrm>
            <a:off x="5046344" y="5473107"/>
            <a:ext cx="576063" cy="364306"/>
            <a:chOff x="1259632" y="4509120"/>
            <a:chExt cx="576063" cy="364306"/>
          </a:xfrm>
        </p:grpSpPr>
        <p:sp>
          <p:nvSpPr>
            <p:cNvPr id="35" name="Rektangel 3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" name="Rak 3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ruta 3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9" name="Rak 38"/>
            <p:cNvCxnSpPr>
              <a:stCxn id="3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upp 41"/>
          <p:cNvGrpSpPr/>
          <p:nvPr/>
        </p:nvGrpSpPr>
        <p:grpSpPr>
          <a:xfrm>
            <a:off x="4872060" y="1410707"/>
            <a:ext cx="576063" cy="364306"/>
            <a:chOff x="1259632" y="4509120"/>
            <a:chExt cx="576063" cy="364306"/>
          </a:xfrm>
        </p:grpSpPr>
        <p:sp>
          <p:nvSpPr>
            <p:cNvPr id="43" name="Rektangel 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4" name="Rak 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ruta 4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7" name="Rak 46"/>
            <p:cNvCxnSpPr>
              <a:stCxn id="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upp 49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51" name="Rektangel 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" name="Rak 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ruta 5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55" name="Rak 54"/>
            <p:cNvCxnSpPr>
              <a:stCxn id="5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3" name="Rak 6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upp 64"/>
          <p:cNvGrpSpPr/>
          <p:nvPr/>
        </p:nvGrpSpPr>
        <p:grpSpPr>
          <a:xfrm>
            <a:off x="5194786" y="1228330"/>
            <a:ext cx="576063" cy="364306"/>
            <a:chOff x="1259632" y="4509120"/>
            <a:chExt cx="576063" cy="364306"/>
          </a:xfrm>
        </p:grpSpPr>
        <p:sp>
          <p:nvSpPr>
            <p:cNvPr id="66" name="Rektangel 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Rak 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ruta 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0" name="Rak 6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 71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73" name="Rektangel 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Rak 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Rak 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ruta 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7" name="Rak 7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9" name="Grupp 78"/>
          <p:cNvGrpSpPr/>
          <p:nvPr/>
        </p:nvGrpSpPr>
        <p:grpSpPr>
          <a:xfrm>
            <a:off x="4062694" y="1512497"/>
            <a:ext cx="576063" cy="364306"/>
            <a:chOff x="1259632" y="4509120"/>
            <a:chExt cx="576063" cy="364306"/>
          </a:xfrm>
        </p:grpSpPr>
        <p:sp>
          <p:nvSpPr>
            <p:cNvPr id="80" name="Rektangel 7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1" name="Rak 8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Rak 8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ruta 8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84" name="Rak 83"/>
            <p:cNvCxnSpPr>
              <a:stCxn id="8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Grupp 86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8" name="Rektangel 8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9" name="Rak 8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ruta 9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92" name="Rak 91"/>
            <p:cNvCxnSpPr>
              <a:stCxn id="8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Grupp 94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96" name="Rektangel 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7" name="Rak 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ruta 9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00" name="Rak 99"/>
            <p:cNvCxnSpPr>
              <a:stCxn id="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3" name="Grupp 102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104" name="Rektangel 1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5" name="Rak 1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Rak 1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textruta 10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8" name="Rak 107"/>
            <p:cNvCxnSpPr>
              <a:stCxn id="10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Grupp 110"/>
          <p:cNvGrpSpPr/>
          <p:nvPr/>
        </p:nvGrpSpPr>
        <p:grpSpPr>
          <a:xfrm>
            <a:off x="4174636" y="4568822"/>
            <a:ext cx="576063" cy="364306"/>
            <a:chOff x="1259632" y="4509120"/>
            <a:chExt cx="576063" cy="364306"/>
          </a:xfrm>
        </p:grpSpPr>
        <p:sp>
          <p:nvSpPr>
            <p:cNvPr id="112" name="Rektangel 1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3" name="Rak 1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textruta 1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6" name="Rak 115"/>
            <p:cNvCxnSpPr>
              <a:stCxn id="1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9" name="Grupp 118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20" name="Rektangel 1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1" name="Rak 1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textruta 1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24" name="Rak 123"/>
            <p:cNvCxnSpPr>
              <a:stCxn id="1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7" name="Grupp 126"/>
          <p:cNvGrpSpPr/>
          <p:nvPr/>
        </p:nvGrpSpPr>
        <p:grpSpPr>
          <a:xfrm rot="4148855">
            <a:off x="5245400" y="2164554"/>
            <a:ext cx="258364" cy="296646"/>
            <a:chOff x="3448687" y="2596601"/>
            <a:chExt cx="374222" cy="296646"/>
          </a:xfrm>
        </p:grpSpPr>
        <p:sp>
          <p:nvSpPr>
            <p:cNvPr id="128" name="Ellips 12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9" name="Rak 12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Rak 12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Rak 13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Explosion 1 142"/>
          <p:cNvSpPr/>
          <p:nvPr/>
        </p:nvSpPr>
        <p:spPr>
          <a:xfrm>
            <a:off x="5503080" y="22048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7" name="Höger 146"/>
          <p:cNvSpPr/>
          <p:nvPr/>
        </p:nvSpPr>
        <p:spPr>
          <a:xfrm rot="490046">
            <a:off x="5059610" y="215628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8" name="Höger 147"/>
          <p:cNvSpPr/>
          <p:nvPr/>
        </p:nvSpPr>
        <p:spPr>
          <a:xfrm rot="10800000">
            <a:off x="5551435" y="218722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49" name="Grupp 148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50" name="Ellips 14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1" name="Rak 15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0" name="Höger 159"/>
          <p:cNvSpPr/>
          <p:nvPr/>
        </p:nvSpPr>
        <p:spPr>
          <a:xfrm rot="10172155">
            <a:off x="5648951" y="1876174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62" name="Grupp 161"/>
          <p:cNvGrpSpPr/>
          <p:nvPr/>
        </p:nvGrpSpPr>
        <p:grpSpPr>
          <a:xfrm rot="4148855">
            <a:off x="4962714" y="2170112"/>
            <a:ext cx="258364" cy="296646"/>
            <a:chOff x="3448687" y="2596601"/>
            <a:chExt cx="374222" cy="296646"/>
          </a:xfrm>
        </p:grpSpPr>
        <p:sp>
          <p:nvSpPr>
            <p:cNvPr id="163" name="Ellips 16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4" name="Rak 16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Rak 16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Rak 17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2" name="Grupp 171"/>
          <p:cNvGrpSpPr/>
          <p:nvPr/>
        </p:nvGrpSpPr>
        <p:grpSpPr>
          <a:xfrm rot="3515331">
            <a:off x="5124468" y="2065643"/>
            <a:ext cx="374222" cy="296646"/>
            <a:chOff x="3448687" y="2596601"/>
            <a:chExt cx="374222" cy="296646"/>
          </a:xfrm>
        </p:grpSpPr>
        <p:sp>
          <p:nvSpPr>
            <p:cNvPr id="173" name="Ellips 17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4" name="Rak 17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upp 1"/>
          <p:cNvGrpSpPr/>
          <p:nvPr/>
        </p:nvGrpSpPr>
        <p:grpSpPr>
          <a:xfrm>
            <a:off x="4405507" y="1605940"/>
            <a:ext cx="576063" cy="364306"/>
            <a:chOff x="1259632" y="4509120"/>
            <a:chExt cx="576063" cy="364306"/>
          </a:xfrm>
        </p:grpSpPr>
        <p:sp>
          <p:nvSpPr>
            <p:cNvPr id="3" name="Rektangel 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" name="Rak 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Rak 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ruta 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" name="Rak 6"/>
            <p:cNvCxnSpPr>
              <a:stCxn id="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Rak 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0" name="Explosion 1 139"/>
          <p:cNvSpPr/>
          <p:nvPr/>
        </p:nvSpPr>
        <p:spPr>
          <a:xfrm>
            <a:off x="5255624" y="22048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Explosion 1 140"/>
          <p:cNvSpPr/>
          <p:nvPr/>
        </p:nvSpPr>
        <p:spPr>
          <a:xfrm>
            <a:off x="5150984" y="198884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3" name="Explosion 1 182"/>
          <p:cNvSpPr/>
          <p:nvPr/>
        </p:nvSpPr>
        <p:spPr>
          <a:xfrm>
            <a:off x="5390848" y="199653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4" name="Höger 183"/>
          <p:cNvSpPr/>
          <p:nvPr/>
        </p:nvSpPr>
        <p:spPr>
          <a:xfrm rot="13404112">
            <a:off x="5634507" y="2453746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85" name="Grupp 184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186" name="Ellips 185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7" name="Rak 186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38092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11 0.00093 L 0.06615 0.071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111E-6 L 0.08681 0.09791 " pathEditMode="relative" ptsTypes="AA">
                                      <p:cBhvr>
                                        <p:cTn id="2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16667E-6 -4.44444E-6 L 0.01841 0.08935 " pathEditMode="relative" ptsTypes="AA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8 -1.11111E-6 L -0.00695 0.0504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252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4 0.00046 L -0.0967 0.0849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83" y="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681 0.09792 L 0.06285 0.09537 " pathEditMode="relative" ptsTypes="AA">
                                      <p:cBhvr>
                                        <p:cTn id="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004 0.05347 L 0.09514 0.0745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7" y="104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0.08194 L -0.05468 0.0780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4" y="-208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111E-6 L 0.0158 -0.03356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-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 animBg="1"/>
      <p:bldP spid="147" grpId="0" animBg="1"/>
      <p:bldP spid="148" grpId="0" animBg="1"/>
      <p:bldP spid="160" grpId="0" animBg="1"/>
      <p:bldP spid="140" grpId="0" animBg="1"/>
      <p:bldP spid="141" grpId="0" animBg="1"/>
      <p:bldP spid="183" grpId="0" animBg="1"/>
      <p:bldP spid="18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ihandsfigur 1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4" name="Frihandsfigur 133"/>
          <p:cNvSpPr/>
          <p:nvPr/>
        </p:nvSpPr>
        <p:spPr>
          <a:xfrm>
            <a:off x="4081749" y="4076241"/>
            <a:ext cx="1801258" cy="1828800"/>
          </a:xfrm>
          <a:custGeom>
            <a:avLst/>
            <a:gdLst>
              <a:gd name="connsiteX0" fmla="*/ 1801258 w 1801258"/>
              <a:gd name="connsiteY0" fmla="*/ 1828800 h 1828800"/>
              <a:gd name="connsiteX1" fmla="*/ 991518 w 1801258"/>
              <a:gd name="connsiteY1" fmla="*/ 1222872 h 1828800"/>
              <a:gd name="connsiteX2" fmla="*/ 462709 w 1801258"/>
              <a:gd name="connsiteY2" fmla="*/ 1244906 h 1828800"/>
              <a:gd name="connsiteX3" fmla="*/ 0 w 1801258"/>
              <a:gd name="connsiteY3" fmla="*/ 258896 h 1828800"/>
              <a:gd name="connsiteX4" fmla="*/ 88135 w 1801258"/>
              <a:gd name="connsiteY4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1258" h="1828800">
                <a:moveTo>
                  <a:pt x="1801258" y="1828800"/>
                </a:moveTo>
                <a:lnTo>
                  <a:pt x="991518" y="1222872"/>
                </a:lnTo>
                <a:lnTo>
                  <a:pt x="462709" y="1244906"/>
                </a:lnTo>
                <a:lnTo>
                  <a:pt x="0" y="258896"/>
                </a:lnTo>
                <a:lnTo>
                  <a:pt x="88135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textruta 18"/>
          <p:cNvSpPr txBox="1"/>
          <p:nvPr/>
        </p:nvSpPr>
        <p:spPr>
          <a:xfrm>
            <a:off x="3606083" y="116632"/>
            <a:ext cx="224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7 – Mar 29-Apr 2</a:t>
            </a:r>
            <a:endParaRPr lang="sv-SE" dirty="0"/>
          </a:p>
        </p:txBody>
      </p:sp>
      <p:grpSp>
        <p:nvGrpSpPr>
          <p:cNvPr id="20" name="Grupp 19"/>
          <p:cNvGrpSpPr/>
          <p:nvPr/>
        </p:nvGrpSpPr>
        <p:grpSpPr>
          <a:xfrm>
            <a:off x="4762605" y="1831769"/>
            <a:ext cx="576063" cy="364306"/>
            <a:chOff x="1259632" y="4509120"/>
            <a:chExt cx="576063" cy="364306"/>
          </a:xfrm>
        </p:grpSpPr>
        <p:sp>
          <p:nvSpPr>
            <p:cNvPr id="21" name="Rektangel 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" name="Rak 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Rak 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ruta 2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5" name="Rak 24"/>
            <p:cNvCxnSpPr>
              <a:stCxn id="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upp 27"/>
          <p:cNvGrpSpPr/>
          <p:nvPr/>
        </p:nvGrpSpPr>
        <p:grpSpPr>
          <a:xfrm>
            <a:off x="5046344" y="5473107"/>
            <a:ext cx="576063" cy="364306"/>
            <a:chOff x="1259632" y="4509120"/>
            <a:chExt cx="576063" cy="364306"/>
          </a:xfrm>
        </p:grpSpPr>
        <p:sp>
          <p:nvSpPr>
            <p:cNvPr id="29" name="Rektangel 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" name="Rak 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Rak 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ruta 3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3" name="Rak 32"/>
            <p:cNvCxnSpPr>
              <a:stCxn id="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upp 35"/>
          <p:cNvGrpSpPr/>
          <p:nvPr/>
        </p:nvGrpSpPr>
        <p:grpSpPr>
          <a:xfrm>
            <a:off x="5364746" y="1968935"/>
            <a:ext cx="576063" cy="364306"/>
            <a:chOff x="1259632" y="4509120"/>
            <a:chExt cx="576063" cy="364306"/>
          </a:xfrm>
        </p:grpSpPr>
        <p:sp>
          <p:nvSpPr>
            <p:cNvPr id="37" name="Rektangel 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" name="Rak 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Rak 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ruta 3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1" name="Rak 40"/>
            <p:cNvCxnSpPr>
              <a:stCxn id="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upp 43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45" name="Rektangel 4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6" name="Rak 4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Rak 4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ruta 4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9" name="Rak 48"/>
            <p:cNvCxnSpPr>
              <a:stCxn id="4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p 51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3" name="Rektangel 5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" name="Rak 5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ak 5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ruta 5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7" name="Rak 5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4367873" y="1826180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4" name="Rak 63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 65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1" name="Rak 70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Grupp 72"/>
          <p:cNvGrpSpPr/>
          <p:nvPr/>
        </p:nvGrpSpPr>
        <p:grpSpPr>
          <a:xfrm>
            <a:off x="4946317" y="2123010"/>
            <a:ext cx="576063" cy="364306"/>
            <a:chOff x="1259632" y="4509120"/>
            <a:chExt cx="576063" cy="364306"/>
          </a:xfrm>
        </p:grpSpPr>
        <p:sp>
          <p:nvSpPr>
            <p:cNvPr id="74" name="Rektangel 7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5" name="Rak 7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textruta 7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8" name="Rak 77"/>
            <p:cNvCxnSpPr>
              <a:stCxn id="7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Grupp 80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2" name="Rektangel 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3" name="Rak 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Rak 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ruta 8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6" name="Rak 85"/>
            <p:cNvCxnSpPr>
              <a:stCxn id="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Grupp 88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90" name="Rektangel 8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1" name="Rak 9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Rak 9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textruta 9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4" name="Rak 93"/>
            <p:cNvCxnSpPr>
              <a:stCxn id="9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upp 96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98" name="Rektangel 9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9" name="Rak 9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ruta 10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2" name="Rak 101"/>
            <p:cNvCxnSpPr>
              <a:stCxn id="9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upp 104"/>
          <p:cNvGrpSpPr/>
          <p:nvPr/>
        </p:nvGrpSpPr>
        <p:grpSpPr>
          <a:xfrm>
            <a:off x="4174636" y="4568822"/>
            <a:ext cx="576063" cy="364306"/>
            <a:chOff x="1259632" y="4509120"/>
            <a:chExt cx="576063" cy="364306"/>
          </a:xfrm>
        </p:grpSpPr>
        <p:sp>
          <p:nvSpPr>
            <p:cNvPr id="106" name="Rektangel 1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7" name="Rak 1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Rak 1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textruta 10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0" name="Rak 109"/>
            <p:cNvCxnSpPr>
              <a:stCxn id="1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3" name="Grupp 112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14" name="Rektangel 11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5" name="Rak 11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Rak 11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" name="textruta 11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8" name="Rak 117"/>
            <p:cNvCxnSpPr>
              <a:stCxn id="11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1" name="Grupp 120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22" name="Ellips 12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3" name="Rak 12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Rak 12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6" name="Grupp 135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37" name="Ellips 13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8" name="Rak 13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Rak 14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Rak 14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Rak 14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7" name="Grupp 166"/>
          <p:cNvGrpSpPr/>
          <p:nvPr/>
        </p:nvGrpSpPr>
        <p:grpSpPr>
          <a:xfrm>
            <a:off x="3951500" y="2100517"/>
            <a:ext cx="576063" cy="364306"/>
            <a:chOff x="1259632" y="4509120"/>
            <a:chExt cx="576063" cy="364306"/>
          </a:xfrm>
        </p:grpSpPr>
        <p:sp>
          <p:nvSpPr>
            <p:cNvPr id="168" name="Rektangel 1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9" name="Rak 1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1" name="textruta 1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72" name="Rak 171"/>
            <p:cNvCxnSpPr>
              <a:stCxn id="16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8" name="Höger 177"/>
          <p:cNvSpPr/>
          <p:nvPr/>
        </p:nvSpPr>
        <p:spPr>
          <a:xfrm rot="13404112">
            <a:off x="5636194" y="244134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47" name="Grupp 146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148" name="Ellips 14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9" name="Rak 14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Rak 14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Rak 15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2120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-3.7037E-6 L -0.09584 0.08102 " pathEditMode="relative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2.22222E-6 L -0.02171 -0.02338 " pathEditMode="relative" ptsTypes="AA">
                                      <p:cBhvr>
                                        <p:cTn id="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1" name="Grupp 170"/>
          <p:cNvGrpSpPr/>
          <p:nvPr/>
        </p:nvGrpSpPr>
        <p:grpSpPr>
          <a:xfrm rot="18703110">
            <a:off x="4408606" y="2616142"/>
            <a:ext cx="374222" cy="296646"/>
            <a:chOff x="3448687" y="2596601"/>
            <a:chExt cx="374222" cy="296646"/>
          </a:xfrm>
        </p:grpSpPr>
        <p:sp>
          <p:nvSpPr>
            <p:cNvPr id="172" name="Ellips 17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3" name="Rak 17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Frihandsfigur 2"/>
          <p:cNvSpPr/>
          <p:nvPr/>
        </p:nvSpPr>
        <p:spPr>
          <a:xfrm>
            <a:off x="4769644" y="4085836"/>
            <a:ext cx="1674564" cy="1575412"/>
          </a:xfrm>
          <a:custGeom>
            <a:avLst/>
            <a:gdLst>
              <a:gd name="connsiteX0" fmla="*/ 1674564 w 1674564"/>
              <a:gd name="connsiteY0" fmla="*/ 1575412 h 1575412"/>
              <a:gd name="connsiteX1" fmla="*/ 1481769 w 1674564"/>
              <a:gd name="connsiteY1" fmla="*/ 1200838 h 1575412"/>
              <a:gd name="connsiteX2" fmla="*/ 848299 w 1674564"/>
              <a:gd name="connsiteY2" fmla="*/ 1030077 h 1575412"/>
              <a:gd name="connsiteX3" fmla="*/ 363557 w 1674564"/>
              <a:gd name="connsiteY3" fmla="*/ 941942 h 1575412"/>
              <a:gd name="connsiteX4" fmla="*/ 583894 w 1674564"/>
              <a:gd name="connsiteY4" fmla="*/ 484742 h 1575412"/>
              <a:gd name="connsiteX5" fmla="*/ 490251 w 1674564"/>
              <a:gd name="connsiteY5" fmla="*/ 385590 h 1575412"/>
              <a:gd name="connsiteX6" fmla="*/ 0 w 1674564"/>
              <a:gd name="connsiteY6" fmla="*/ 391098 h 1575412"/>
              <a:gd name="connsiteX7" fmla="*/ 121186 w 1674564"/>
              <a:gd name="connsiteY7" fmla="*/ 0 h 1575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74564" h="1575412">
                <a:moveTo>
                  <a:pt x="1674564" y="1575412"/>
                </a:moveTo>
                <a:lnTo>
                  <a:pt x="1481769" y="1200838"/>
                </a:lnTo>
                <a:lnTo>
                  <a:pt x="848299" y="1030077"/>
                </a:lnTo>
                <a:lnTo>
                  <a:pt x="363557" y="941942"/>
                </a:lnTo>
                <a:lnTo>
                  <a:pt x="583894" y="484742"/>
                </a:lnTo>
                <a:lnTo>
                  <a:pt x="490251" y="385590"/>
                </a:lnTo>
                <a:lnTo>
                  <a:pt x="0" y="391098"/>
                </a:lnTo>
                <a:lnTo>
                  <a:pt x="121186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3" name="Frihandsfigur 182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textruta 17"/>
          <p:cNvSpPr txBox="1"/>
          <p:nvPr/>
        </p:nvSpPr>
        <p:spPr>
          <a:xfrm>
            <a:off x="3606083" y="116632"/>
            <a:ext cx="1690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8 – Apr 3-5</a:t>
            </a:r>
            <a:endParaRPr lang="sv-SE" dirty="0"/>
          </a:p>
        </p:txBody>
      </p:sp>
      <p:grpSp>
        <p:nvGrpSpPr>
          <p:cNvPr id="19" name="Grupp 18"/>
          <p:cNvGrpSpPr/>
          <p:nvPr/>
        </p:nvGrpSpPr>
        <p:grpSpPr>
          <a:xfrm>
            <a:off x="3913560" y="2409266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upp 26"/>
          <p:cNvGrpSpPr/>
          <p:nvPr/>
        </p:nvGrpSpPr>
        <p:grpSpPr>
          <a:xfrm>
            <a:off x="5046344" y="5473107"/>
            <a:ext cx="576063" cy="364306"/>
            <a:chOff x="1259632" y="4509120"/>
            <a:chExt cx="576063" cy="364306"/>
          </a:xfrm>
        </p:grpSpPr>
        <p:sp>
          <p:nvSpPr>
            <p:cNvPr id="28" name="Rektangel 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Rak 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Rak 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ruta 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2" name="Rak 31"/>
            <p:cNvCxnSpPr>
              <a:stCxn id="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5217134" y="1815243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6" name="Rak 5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4367873" y="1826180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3" name="Rak 6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upp 64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6" name="Rektangel 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Rak 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ruta 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0" name="Rak 6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 71"/>
          <p:cNvGrpSpPr/>
          <p:nvPr/>
        </p:nvGrpSpPr>
        <p:grpSpPr>
          <a:xfrm>
            <a:off x="4946317" y="2123010"/>
            <a:ext cx="576063" cy="364306"/>
            <a:chOff x="1259632" y="4509120"/>
            <a:chExt cx="576063" cy="364306"/>
          </a:xfrm>
        </p:grpSpPr>
        <p:sp>
          <p:nvSpPr>
            <p:cNvPr id="73" name="Rektangel 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Rak 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Rak 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ruta 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7" name="Rak 76"/>
            <p:cNvCxnSpPr>
              <a:stCxn id="7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upp 7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1" name="Rektangel 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2" name="Rak 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ruta 8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5" name="Rak 84"/>
            <p:cNvCxnSpPr>
              <a:stCxn id="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3" name="Rak 92"/>
            <p:cNvCxnSpPr>
              <a:stCxn id="8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Grupp 95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97" name="Rektangel 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8" name="Rak 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ruta 9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1" name="Rak 100"/>
            <p:cNvCxnSpPr>
              <a:stCxn id="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4174636" y="4568822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Grupp 119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21" name="Ellips 12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2" name="Rak 12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upp 129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31" name="Ellips 13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2" name="Rak 13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0" name="Grupp 139"/>
          <p:cNvGrpSpPr/>
          <p:nvPr/>
        </p:nvGrpSpPr>
        <p:grpSpPr>
          <a:xfrm>
            <a:off x="3951500" y="2100517"/>
            <a:ext cx="576063" cy="364306"/>
            <a:chOff x="1259632" y="4509120"/>
            <a:chExt cx="576063" cy="364306"/>
          </a:xfrm>
        </p:grpSpPr>
        <p:sp>
          <p:nvSpPr>
            <p:cNvPr id="141" name="Rektangel 1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2" name="Rak 1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textruta 14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45" name="Rak 144"/>
            <p:cNvCxnSpPr>
              <a:stCxn id="1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Rak 14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8" name="Höger 147"/>
          <p:cNvSpPr/>
          <p:nvPr/>
        </p:nvSpPr>
        <p:spPr>
          <a:xfrm rot="7341371">
            <a:off x="5842347" y="5204054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9" name="Explosion 1 148"/>
          <p:cNvSpPr/>
          <p:nvPr/>
        </p:nvSpPr>
        <p:spPr>
          <a:xfrm>
            <a:off x="4454409" y="282305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0" name="Explosion 1 149"/>
          <p:cNvSpPr/>
          <p:nvPr/>
        </p:nvSpPr>
        <p:spPr>
          <a:xfrm>
            <a:off x="4670433" y="280802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1" name="Explosion 1 150"/>
          <p:cNvSpPr/>
          <p:nvPr/>
        </p:nvSpPr>
        <p:spPr>
          <a:xfrm>
            <a:off x="4553240" y="260703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2" name="Explosion 1 151"/>
          <p:cNvSpPr/>
          <p:nvPr/>
        </p:nvSpPr>
        <p:spPr>
          <a:xfrm>
            <a:off x="5622408" y="531206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3" name="Explosion 1 152"/>
          <p:cNvSpPr/>
          <p:nvPr/>
        </p:nvSpPr>
        <p:spPr>
          <a:xfrm>
            <a:off x="5877533" y="532793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4" name="Explosion 1 153"/>
          <p:cNvSpPr/>
          <p:nvPr/>
        </p:nvSpPr>
        <p:spPr>
          <a:xfrm>
            <a:off x="5978799" y="547793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5" name="Explosion 1 154"/>
          <p:cNvSpPr/>
          <p:nvPr/>
        </p:nvSpPr>
        <p:spPr>
          <a:xfrm>
            <a:off x="5709698" y="550305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6" name="Explosion 1 155"/>
          <p:cNvSpPr/>
          <p:nvPr/>
        </p:nvSpPr>
        <p:spPr>
          <a:xfrm>
            <a:off x="5850689" y="567775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7" name="Explosion 1 156"/>
          <p:cNvSpPr/>
          <p:nvPr/>
        </p:nvSpPr>
        <p:spPr>
          <a:xfrm>
            <a:off x="4334620" y="260791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58" name="Grupp 157"/>
          <p:cNvGrpSpPr/>
          <p:nvPr/>
        </p:nvGrpSpPr>
        <p:grpSpPr>
          <a:xfrm>
            <a:off x="4946318" y="2123010"/>
            <a:ext cx="576063" cy="364306"/>
            <a:chOff x="1259632" y="4509120"/>
            <a:chExt cx="576063" cy="364306"/>
          </a:xfrm>
        </p:grpSpPr>
        <p:sp>
          <p:nvSpPr>
            <p:cNvPr id="159" name="Rektangel 1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0" name="Rak 1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Rak 1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2" name="textruta 1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64" name="Rak 16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6" name="Höger 165"/>
          <p:cNvSpPr/>
          <p:nvPr/>
        </p:nvSpPr>
        <p:spPr>
          <a:xfrm rot="3606847">
            <a:off x="4788534" y="475986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7" name="Höger 166"/>
          <p:cNvSpPr/>
          <p:nvPr/>
        </p:nvSpPr>
        <p:spPr>
          <a:xfrm rot="20826015">
            <a:off x="5546991" y="553355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8" name="Höger 167"/>
          <p:cNvSpPr/>
          <p:nvPr/>
        </p:nvSpPr>
        <p:spPr>
          <a:xfrm rot="11576245">
            <a:off x="6045950" y="550851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9" name="Höger 168"/>
          <p:cNvSpPr/>
          <p:nvPr/>
        </p:nvSpPr>
        <p:spPr>
          <a:xfrm rot="19942780">
            <a:off x="4305534" y="2872822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0" name="Höger 169"/>
          <p:cNvSpPr/>
          <p:nvPr/>
        </p:nvSpPr>
        <p:spPr>
          <a:xfrm rot="7488112">
            <a:off x="4578325" y="265081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1" name="Höger 180"/>
          <p:cNvSpPr/>
          <p:nvPr/>
        </p:nvSpPr>
        <p:spPr>
          <a:xfrm rot="10375225">
            <a:off x="6146288" y="538152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2" name="Höger 181"/>
          <p:cNvSpPr/>
          <p:nvPr/>
        </p:nvSpPr>
        <p:spPr>
          <a:xfrm rot="8555507">
            <a:off x="5736180" y="2564486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54464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05556E-6 3.7037E-7 L 0.24098 0.06667 L 0.23976 0.06204 " pathEditMode="relative" ptsTypes="AAA">
                                      <p:cBhvr>
                                        <p:cTn id="6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72222E-6 1.48148E-6 L 0.02535 0.07314 " pathEditMode="relative" ptsTypes="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03438 0.025 " pathEditMode="relative" ptsTypes="AA">
                                      <p:cBhvr>
                                        <p:cTn id="32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22222E-6 L 0.01806 0.06736 " pathEditMode="relative" ptsTypes="AA">
                                      <p:cBhvr>
                                        <p:cTn id="3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6 2.22222E-6 L 0.03541 0.07153 " pathEditMode="relative" ptsTypes="AA">
                                      <p:cBhvr>
                                        <p:cTn id="38" dur="2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0.03924 0.00787 " pathEditMode="relative" ptsTypes="AA">
                                      <p:cBhvr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977 0.06204 L 0.21807 0.06297 " pathEditMode="relative" ptsTypes="AA">
                                      <p:cBhvr>
                                        <p:cTn id="42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0.04167 0.00023 " pathEditMode="relative" ptsTypes="AA">
                                      <p:cBhvr>
                                        <p:cTn id="44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81" grpId="0" animBg="1"/>
      <p:bldP spid="18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6" name="Grupp 165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167" name="Ellips 16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8" name="Rak 16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9" name="Grupp 148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150" name="Ellips 14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1" name="Rak 15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8" name="Frihandsfigur 147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textruta 17"/>
          <p:cNvSpPr txBox="1"/>
          <p:nvPr/>
        </p:nvSpPr>
        <p:spPr>
          <a:xfrm>
            <a:off x="3606083" y="116632"/>
            <a:ext cx="1690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9 – Apr 6-8</a:t>
            </a:r>
            <a:endParaRPr lang="sv-SE" dirty="0"/>
          </a:p>
        </p:txBody>
      </p:sp>
      <p:grpSp>
        <p:nvGrpSpPr>
          <p:cNvPr id="19" name="Grupp 18"/>
          <p:cNvGrpSpPr/>
          <p:nvPr/>
        </p:nvGrpSpPr>
        <p:grpSpPr>
          <a:xfrm>
            <a:off x="4194588" y="2895063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upp 26"/>
          <p:cNvGrpSpPr/>
          <p:nvPr/>
        </p:nvGrpSpPr>
        <p:grpSpPr>
          <a:xfrm>
            <a:off x="5416179" y="5473107"/>
            <a:ext cx="576063" cy="364306"/>
            <a:chOff x="1259632" y="4509120"/>
            <a:chExt cx="576063" cy="364306"/>
          </a:xfrm>
        </p:grpSpPr>
        <p:sp>
          <p:nvSpPr>
            <p:cNvPr id="28" name="Rektangel 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Rak 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Rak 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ruta 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2" name="Rak 31"/>
            <p:cNvCxnSpPr>
              <a:stCxn id="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5217134" y="1815243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6" name="Rak 5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4583489" y="2276701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3" name="Rak 6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upp 64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6" name="Rektangel 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Rak 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ruta 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0" name="Rak 6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 71"/>
          <p:cNvGrpSpPr/>
          <p:nvPr/>
        </p:nvGrpSpPr>
        <p:grpSpPr>
          <a:xfrm>
            <a:off x="4946317" y="2123010"/>
            <a:ext cx="576063" cy="364306"/>
            <a:chOff x="1259632" y="4509120"/>
            <a:chExt cx="576063" cy="364306"/>
          </a:xfrm>
        </p:grpSpPr>
        <p:sp>
          <p:nvSpPr>
            <p:cNvPr id="73" name="Rektangel 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Rak 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Rak 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ruta 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7" name="Rak 76"/>
            <p:cNvCxnSpPr>
              <a:stCxn id="7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upp 7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1" name="Rektangel 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2" name="Rak 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ruta 8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5" name="Rak 84"/>
            <p:cNvCxnSpPr>
              <a:stCxn id="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3" name="Rak 92"/>
            <p:cNvCxnSpPr>
              <a:stCxn id="8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Grupp 95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97" name="Rektangel 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8" name="Rak 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ruta 9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1" name="Rak 100"/>
            <p:cNvCxnSpPr>
              <a:stCxn id="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4670624" y="4613809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5992243" y="5456736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Grupp 119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21" name="Ellips 12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2" name="Rak 12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0" name="Grupp 139"/>
          <p:cNvGrpSpPr/>
          <p:nvPr/>
        </p:nvGrpSpPr>
        <p:grpSpPr>
          <a:xfrm>
            <a:off x="4188308" y="2345879"/>
            <a:ext cx="576063" cy="364306"/>
            <a:chOff x="1259632" y="4509120"/>
            <a:chExt cx="576063" cy="364306"/>
          </a:xfrm>
        </p:grpSpPr>
        <p:sp>
          <p:nvSpPr>
            <p:cNvPr id="141" name="Rektangel 1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2" name="Rak 1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textruta 14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45" name="Rak 144"/>
            <p:cNvCxnSpPr>
              <a:stCxn id="1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Rak 14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Grupp 157"/>
          <p:cNvGrpSpPr/>
          <p:nvPr/>
        </p:nvGrpSpPr>
        <p:grpSpPr>
          <a:xfrm>
            <a:off x="5289113" y="2656867"/>
            <a:ext cx="576063" cy="364306"/>
            <a:chOff x="1259632" y="4509120"/>
            <a:chExt cx="576063" cy="364306"/>
          </a:xfrm>
        </p:grpSpPr>
        <p:sp>
          <p:nvSpPr>
            <p:cNvPr id="159" name="Rektangel 1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0" name="Rak 1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Rak 1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2" name="textruta 1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63" name="Rak 16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0" name="Grupp 169"/>
          <p:cNvGrpSpPr/>
          <p:nvPr/>
        </p:nvGrpSpPr>
        <p:grpSpPr>
          <a:xfrm rot="18703110">
            <a:off x="4408606" y="2616142"/>
            <a:ext cx="374222" cy="296646"/>
            <a:chOff x="3448687" y="2596601"/>
            <a:chExt cx="374222" cy="296646"/>
          </a:xfrm>
        </p:grpSpPr>
        <p:sp>
          <p:nvSpPr>
            <p:cNvPr id="171" name="Ellips 17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2" name="Rak 17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0" name="Höger 179"/>
          <p:cNvSpPr/>
          <p:nvPr/>
        </p:nvSpPr>
        <p:spPr>
          <a:xfrm rot="12408695">
            <a:off x="4932329" y="3101261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1" name="Höger 180"/>
          <p:cNvSpPr/>
          <p:nvPr/>
        </p:nvSpPr>
        <p:spPr>
          <a:xfrm rot="10538432">
            <a:off x="5053535" y="2498878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Frihandsfigur 2"/>
          <p:cNvSpPr/>
          <p:nvPr/>
        </p:nvSpPr>
        <p:spPr>
          <a:xfrm>
            <a:off x="5326655" y="4109292"/>
            <a:ext cx="1470752" cy="1206347"/>
          </a:xfrm>
          <a:custGeom>
            <a:avLst/>
            <a:gdLst>
              <a:gd name="connsiteX0" fmla="*/ 1470752 w 1470752"/>
              <a:gd name="connsiteY0" fmla="*/ 1206347 h 1206347"/>
              <a:gd name="connsiteX1" fmla="*/ 1228381 w 1470752"/>
              <a:gd name="connsiteY1" fmla="*/ 963975 h 1206347"/>
              <a:gd name="connsiteX2" fmla="*/ 793215 w 1470752"/>
              <a:gd name="connsiteY2" fmla="*/ 969484 h 1206347"/>
              <a:gd name="connsiteX3" fmla="*/ 561861 w 1470752"/>
              <a:gd name="connsiteY3" fmla="*/ 578385 h 1206347"/>
              <a:gd name="connsiteX4" fmla="*/ 347032 w 1470752"/>
              <a:gd name="connsiteY4" fmla="*/ 594910 h 1206347"/>
              <a:gd name="connsiteX5" fmla="*/ 0 w 1470752"/>
              <a:gd name="connsiteY5" fmla="*/ 0 h 1206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0752" h="1206347">
                <a:moveTo>
                  <a:pt x="1470752" y="1206347"/>
                </a:moveTo>
                <a:lnTo>
                  <a:pt x="1228381" y="963975"/>
                </a:lnTo>
                <a:lnTo>
                  <a:pt x="793215" y="969484"/>
                </a:lnTo>
                <a:lnTo>
                  <a:pt x="561861" y="578385"/>
                </a:lnTo>
                <a:lnTo>
                  <a:pt x="347032" y="59491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4560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22222E-6 L -0.1132 0.04746 " pathEditMode="relative" ptsTypes="A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77778E-6 L 0.02048 0.06829 " pathEditMode="relative" ptsTypes="AA">
                                      <p:cBhvr>
                                        <p:cTn id="1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22222E-6 L 0.05069 -0.00741 " pathEditMode="relative" ptsTypes="AA">
                                      <p:cBhvr>
                                        <p:cTn id="12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32 0.04746 L -0.11927 0.09236 " pathEditMode="relative" ptsTypes="AA">
                                      <p:cBhvr>
                                        <p:cTn id="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-0.02101 0.00162 " pathEditMode="relative" ptsTypes="AA">
                                      <p:cBhvr>
                                        <p:cTn id="16" dur="2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07 0.01296 L -0.41077 -0.1643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94" y="-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927 0.09236 L -0.04636 0.02245 " pathEditMode="relative" ptsTypes="AA">
                                      <p:cBhvr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" grpId="0" animBg="1"/>
      <p:bldP spid="18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" name="Grupp 194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196" name="Ellips 195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7" name="Rak 196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5" name="Grupp 204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206" name="Ellips 205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7" name="Rak 206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3" name="Frihandsfigur 192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4" name="Frihandsfigur 193"/>
          <p:cNvSpPr/>
          <p:nvPr/>
        </p:nvSpPr>
        <p:spPr>
          <a:xfrm>
            <a:off x="5326655" y="4109292"/>
            <a:ext cx="1470752" cy="1206347"/>
          </a:xfrm>
          <a:custGeom>
            <a:avLst/>
            <a:gdLst>
              <a:gd name="connsiteX0" fmla="*/ 1470752 w 1470752"/>
              <a:gd name="connsiteY0" fmla="*/ 1206347 h 1206347"/>
              <a:gd name="connsiteX1" fmla="*/ 1228381 w 1470752"/>
              <a:gd name="connsiteY1" fmla="*/ 963975 h 1206347"/>
              <a:gd name="connsiteX2" fmla="*/ 793215 w 1470752"/>
              <a:gd name="connsiteY2" fmla="*/ 969484 h 1206347"/>
              <a:gd name="connsiteX3" fmla="*/ 561861 w 1470752"/>
              <a:gd name="connsiteY3" fmla="*/ 578385 h 1206347"/>
              <a:gd name="connsiteX4" fmla="*/ 347032 w 1470752"/>
              <a:gd name="connsiteY4" fmla="*/ 594910 h 1206347"/>
              <a:gd name="connsiteX5" fmla="*/ 0 w 1470752"/>
              <a:gd name="connsiteY5" fmla="*/ 0 h 1206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0752" h="1206347">
                <a:moveTo>
                  <a:pt x="1470752" y="1206347"/>
                </a:moveTo>
                <a:lnTo>
                  <a:pt x="1228381" y="963975"/>
                </a:lnTo>
                <a:lnTo>
                  <a:pt x="793215" y="969484"/>
                </a:lnTo>
                <a:lnTo>
                  <a:pt x="561861" y="578385"/>
                </a:lnTo>
                <a:lnTo>
                  <a:pt x="347032" y="59491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textruta 17"/>
          <p:cNvSpPr txBox="1"/>
          <p:nvPr/>
        </p:nvSpPr>
        <p:spPr>
          <a:xfrm>
            <a:off x="3606083" y="116632"/>
            <a:ext cx="19240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10 – Apr 9-11</a:t>
            </a:r>
            <a:endParaRPr lang="sv-SE" dirty="0"/>
          </a:p>
        </p:txBody>
      </p:sp>
      <p:grpSp>
        <p:nvGrpSpPr>
          <p:cNvPr id="19" name="Grupp 18"/>
          <p:cNvGrpSpPr/>
          <p:nvPr/>
        </p:nvGrpSpPr>
        <p:grpSpPr>
          <a:xfrm>
            <a:off x="4194588" y="2895063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upp 26"/>
          <p:cNvGrpSpPr/>
          <p:nvPr/>
        </p:nvGrpSpPr>
        <p:grpSpPr>
          <a:xfrm>
            <a:off x="5416179" y="5473107"/>
            <a:ext cx="576063" cy="364306"/>
            <a:chOff x="1259632" y="4509120"/>
            <a:chExt cx="576063" cy="364306"/>
          </a:xfrm>
        </p:grpSpPr>
        <p:sp>
          <p:nvSpPr>
            <p:cNvPr id="28" name="Rektangel 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Rak 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Rak 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ruta 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2" name="Rak 31"/>
            <p:cNvCxnSpPr>
              <a:stCxn id="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6" name="Rak 5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4858628" y="2730406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3" name="Rak 6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upp 64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6" name="Rektangel 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Rak 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ruta 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0" name="Rak 6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 71"/>
          <p:cNvGrpSpPr/>
          <p:nvPr/>
        </p:nvGrpSpPr>
        <p:grpSpPr>
          <a:xfrm>
            <a:off x="4946317" y="2123010"/>
            <a:ext cx="576063" cy="364306"/>
            <a:chOff x="1259632" y="4509120"/>
            <a:chExt cx="576063" cy="364306"/>
          </a:xfrm>
        </p:grpSpPr>
        <p:sp>
          <p:nvSpPr>
            <p:cNvPr id="73" name="Rektangel 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Rak 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Rak 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ruta 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7" name="Rak 76"/>
            <p:cNvCxnSpPr>
              <a:stCxn id="7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upp 7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1" name="Rektangel 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2" name="Rak 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ruta 8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5" name="Rak 84"/>
            <p:cNvCxnSpPr>
              <a:stCxn id="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3" name="Rak 92"/>
            <p:cNvCxnSpPr>
              <a:stCxn id="8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Grupp 95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97" name="Rektangel 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8" name="Rak 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ruta 9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1" name="Rak 100"/>
            <p:cNvCxnSpPr>
              <a:stCxn id="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4670624" y="4613809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5992243" y="5456736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Grupp 119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21" name="Ellips 12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2" name="Rak 12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upp 129"/>
          <p:cNvGrpSpPr/>
          <p:nvPr/>
        </p:nvGrpSpPr>
        <p:grpSpPr>
          <a:xfrm>
            <a:off x="4550678" y="2282096"/>
            <a:ext cx="576063" cy="364306"/>
            <a:chOff x="1259632" y="4509120"/>
            <a:chExt cx="576063" cy="364306"/>
          </a:xfrm>
        </p:grpSpPr>
        <p:sp>
          <p:nvSpPr>
            <p:cNvPr id="131" name="Rektangel 1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2" name="Rak 1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" name="textruta 13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35" name="Rak 134"/>
            <p:cNvCxnSpPr>
              <a:stCxn id="1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8" name="Grupp 137"/>
          <p:cNvGrpSpPr/>
          <p:nvPr/>
        </p:nvGrpSpPr>
        <p:grpSpPr>
          <a:xfrm>
            <a:off x="1609733" y="1538264"/>
            <a:ext cx="576063" cy="364306"/>
            <a:chOff x="1259632" y="4509120"/>
            <a:chExt cx="576063" cy="364306"/>
          </a:xfrm>
        </p:grpSpPr>
        <p:sp>
          <p:nvSpPr>
            <p:cNvPr id="139" name="Rektangel 1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0" name="Rak 1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Rak 1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" name="textruta 14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43" name="Rak 14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5" name="Höger 154"/>
          <p:cNvSpPr/>
          <p:nvPr/>
        </p:nvSpPr>
        <p:spPr>
          <a:xfrm rot="7294384">
            <a:off x="5234155" y="3948972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6" name="Höger 155"/>
          <p:cNvSpPr/>
          <p:nvPr/>
        </p:nvSpPr>
        <p:spPr>
          <a:xfrm rot="3983358">
            <a:off x="4428925" y="3808661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7" name="Explosion 1 156"/>
          <p:cNvSpPr/>
          <p:nvPr/>
        </p:nvSpPr>
        <p:spPr>
          <a:xfrm>
            <a:off x="4787486" y="425840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8" name="Explosion 1 157"/>
          <p:cNvSpPr/>
          <p:nvPr/>
        </p:nvSpPr>
        <p:spPr>
          <a:xfrm>
            <a:off x="4939886" y="441080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9" name="Explosion 1 158"/>
          <p:cNvSpPr/>
          <p:nvPr/>
        </p:nvSpPr>
        <p:spPr>
          <a:xfrm>
            <a:off x="4910718" y="407232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0" name="Explosion 1 159"/>
          <p:cNvSpPr/>
          <p:nvPr/>
        </p:nvSpPr>
        <p:spPr>
          <a:xfrm>
            <a:off x="5035372" y="425840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1" name="Explosion 1 160"/>
          <p:cNvSpPr/>
          <p:nvPr/>
        </p:nvSpPr>
        <p:spPr>
          <a:xfrm>
            <a:off x="5254748" y="428835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2" name="Explosion 1 161"/>
          <p:cNvSpPr/>
          <p:nvPr/>
        </p:nvSpPr>
        <p:spPr>
          <a:xfrm>
            <a:off x="5476460" y="428835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3" name="Explosion 1 162"/>
          <p:cNvSpPr/>
          <p:nvPr/>
        </p:nvSpPr>
        <p:spPr>
          <a:xfrm>
            <a:off x="5618444" y="487010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4" name="Explosion 1 163"/>
          <p:cNvSpPr/>
          <p:nvPr/>
        </p:nvSpPr>
        <p:spPr>
          <a:xfrm>
            <a:off x="5508931" y="508612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5" name="Explosion 1 164"/>
          <p:cNvSpPr/>
          <p:nvPr/>
        </p:nvSpPr>
        <p:spPr>
          <a:xfrm>
            <a:off x="5737688" y="468089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6" name="Explosion 1 165"/>
          <p:cNvSpPr/>
          <p:nvPr/>
        </p:nvSpPr>
        <p:spPr>
          <a:xfrm>
            <a:off x="5961803" y="469947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7" name="Höger 166"/>
          <p:cNvSpPr/>
          <p:nvPr/>
        </p:nvSpPr>
        <p:spPr>
          <a:xfrm rot="3606847">
            <a:off x="5085762" y="396395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8" name="Höger 167"/>
          <p:cNvSpPr/>
          <p:nvPr/>
        </p:nvSpPr>
        <p:spPr>
          <a:xfrm rot="7138633">
            <a:off x="4886199" y="399103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9" name="Höger 168"/>
          <p:cNvSpPr/>
          <p:nvPr/>
        </p:nvSpPr>
        <p:spPr>
          <a:xfrm rot="18233853">
            <a:off x="5343566" y="444074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0" name="Höger 169"/>
          <p:cNvSpPr/>
          <p:nvPr/>
        </p:nvSpPr>
        <p:spPr>
          <a:xfrm rot="14488842">
            <a:off x="5044146" y="446875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1" name="Höger 170"/>
          <p:cNvSpPr/>
          <p:nvPr/>
        </p:nvSpPr>
        <p:spPr>
          <a:xfrm rot="21422076">
            <a:off x="5476973" y="4684695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2" name="Höger 171"/>
          <p:cNvSpPr/>
          <p:nvPr/>
        </p:nvSpPr>
        <p:spPr>
          <a:xfrm rot="10433505">
            <a:off x="5685594" y="4869940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73" name="Grupp 172"/>
          <p:cNvGrpSpPr/>
          <p:nvPr/>
        </p:nvGrpSpPr>
        <p:grpSpPr>
          <a:xfrm rot="4148855">
            <a:off x="4760049" y="4205534"/>
            <a:ext cx="258364" cy="296646"/>
            <a:chOff x="3448687" y="2596601"/>
            <a:chExt cx="374222" cy="296646"/>
          </a:xfrm>
        </p:grpSpPr>
        <p:sp>
          <p:nvSpPr>
            <p:cNvPr id="174" name="Ellips 17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5" name="Rak 17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3" name="Grupp 182"/>
          <p:cNvGrpSpPr/>
          <p:nvPr/>
        </p:nvGrpSpPr>
        <p:grpSpPr>
          <a:xfrm rot="4148855">
            <a:off x="5563302" y="4848779"/>
            <a:ext cx="258364" cy="296646"/>
            <a:chOff x="3448687" y="2596601"/>
            <a:chExt cx="374222" cy="296646"/>
          </a:xfrm>
        </p:grpSpPr>
        <p:sp>
          <p:nvSpPr>
            <p:cNvPr id="184" name="Ellips 18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5" name="Rak 18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Frihandsfigur 2"/>
          <p:cNvSpPr/>
          <p:nvPr/>
        </p:nvSpPr>
        <p:spPr>
          <a:xfrm>
            <a:off x="8229600" y="1355075"/>
            <a:ext cx="848299" cy="347031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1502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-0.07344 0.3074 " pathEditMode="relative" ptsTypes="AA">
                                      <p:cBhvr>
                                        <p:cTn id="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L 0.03264 0.06991 " pathEditMode="relative" ptsTypes="AA">
                                      <p:cBhvr>
                                        <p:cTn id="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6296E-6 L -0.0007 -0.0875 " pathEditMode="relative" ptsTypes="AA">
                                      <p:cBhvr>
                                        <p:cTn id="3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3333E-6 L -0.00973 0.0331 " pathEditMode="relative" ptsTypes="AA">
                                      <p:cBhvr>
                                        <p:cTn id="36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344 0.3074 L -0.04757 0.23495 " pathEditMode="relative" ptsTypes="AA">
                                      <p:cBhvr>
                                        <p:cTn id="3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6.2963E-6 L 0.11146 -0.04166 " pathEditMode="relative" ptsTypes="AA">
                                      <p:cBhvr>
                                        <p:cTn id="40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48148E-6 L 0.04635 -0.02084 " pathEditMode="relative" ptsTypes="AA">
                                      <p:cBhvr>
                                        <p:cTn id="42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59259E-6 L -0.01806 -0.14074 " pathEditMode="relative" ptsTypes="AA">
                                      <p:cBhvr>
                                        <p:cTn id="44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44 -0.03125 L 0.03229 -0.05209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" y="-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58 0.23496 L -0.11268 0.30764 " pathEditMode="relative" ptsTypes="AA">
                                      <p:cBhvr>
                                        <p:cTn id="7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146 -0.04166 L 0.06719 -0.04699 " pathEditMode="relative" ptsTypes="AA">
                                      <p:cBhvr>
                                        <p:cTn id="76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ihandsfigur 2"/>
          <p:cNvSpPr/>
          <p:nvPr/>
        </p:nvSpPr>
        <p:spPr>
          <a:xfrm>
            <a:off x="5613094" y="1757190"/>
            <a:ext cx="2517354" cy="435167"/>
          </a:xfrm>
          <a:custGeom>
            <a:avLst/>
            <a:gdLst>
              <a:gd name="connsiteX0" fmla="*/ 2517354 w 2517354"/>
              <a:gd name="connsiteY0" fmla="*/ 55085 h 435167"/>
              <a:gd name="connsiteX1" fmla="*/ 1779224 w 2517354"/>
              <a:gd name="connsiteY1" fmla="*/ 49576 h 435167"/>
              <a:gd name="connsiteX2" fmla="*/ 1591937 w 2517354"/>
              <a:gd name="connsiteY2" fmla="*/ 435167 h 435167"/>
              <a:gd name="connsiteX3" fmla="*/ 1316516 w 2517354"/>
              <a:gd name="connsiteY3" fmla="*/ 247880 h 435167"/>
              <a:gd name="connsiteX4" fmla="*/ 1156771 w 2517354"/>
              <a:gd name="connsiteY4" fmla="*/ 225846 h 435167"/>
              <a:gd name="connsiteX5" fmla="*/ 969484 w 2517354"/>
              <a:gd name="connsiteY5" fmla="*/ 5509 h 435167"/>
              <a:gd name="connsiteX6" fmla="*/ 0 w 2517354"/>
              <a:gd name="connsiteY6" fmla="*/ 0 h 435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17354" h="435167">
                <a:moveTo>
                  <a:pt x="2517354" y="55085"/>
                </a:moveTo>
                <a:lnTo>
                  <a:pt x="1779224" y="49576"/>
                </a:lnTo>
                <a:lnTo>
                  <a:pt x="1591937" y="435167"/>
                </a:lnTo>
                <a:lnTo>
                  <a:pt x="1316516" y="247880"/>
                </a:lnTo>
                <a:lnTo>
                  <a:pt x="1156771" y="225846"/>
                </a:lnTo>
                <a:lnTo>
                  <a:pt x="969484" y="5509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4" name="Frihandsfigur 203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5" name="Frihandsfigur 214"/>
          <p:cNvSpPr/>
          <p:nvPr/>
        </p:nvSpPr>
        <p:spPr>
          <a:xfrm>
            <a:off x="5326655" y="4109292"/>
            <a:ext cx="1470752" cy="1206347"/>
          </a:xfrm>
          <a:custGeom>
            <a:avLst/>
            <a:gdLst>
              <a:gd name="connsiteX0" fmla="*/ 1470752 w 1470752"/>
              <a:gd name="connsiteY0" fmla="*/ 1206347 h 1206347"/>
              <a:gd name="connsiteX1" fmla="*/ 1228381 w 1470752"/>
              <a:gd name="connsiteY1" fmla="*/ 963975 h 1206347"/>
              <a:gd name="connsiteX2" fmla="*/ 793215 w 1470752"/>
              <a:gd name="connsiteY2" fmla="*/ 969484 h 1206347"/>
              <a:gd name="connsiteX3" fmla="*/ 561861 w 1470752"/>
              <a:gd name="connsiteY3" fmla="*/ 578385 h 1206347"/>
              <a:gd name="connsiteX4" fmla="*/ 347032 w 1470752"/>
              <a:gd name="connsiteY4" fmla="*/ 594910 h 1206347"/>
              <a:gd name="connsiteX5" fmla="*/ 0 w 1470752"/>
              <a:gd name="connsiteY5" fmla="*/ 0 h 1206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0752" h="1206347">
                <a:moveTo>
                  <a:pt x="1470752" y="1206347"/>
                </a:moveTo>
                <a:lnTo>
                  <a:pt x="1228381" y="963975"/>
                </a:lnTo>
                <a:lnTo>
                  <a:pt x="793215" y="969484"/>
                </a:lnTo>
                <a:lnTo>
                  <a:pt x="561861" y="578385"/>
                </a:lnTo>
                <a:lnTo>
                  <a:pt x="347032" y="59491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6" name="Frihandsfigur 215"/>
          <p:cNvSpPr/>
          <p:nvPr/>
        </p:nvSpPr>
        <p:spPr>
          <a:xfrm>
            <a:off x="8229600" y="1355075"/>
            <a:ext cx="848299" cy="347031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86" name="Grupp 185"/>
          <p:cNvGrpSpPr/>
          <p:nvPr/>
        </p:nvGrpSpPr>
        <p:grpSpPr>
          <a:xfrm>
            <a:off x="5922836" y="5131564"/>
            <a:ext cx="576063" cy="364306"/>
            <a:chOff x="1259632" y="4509120"/>
            <a:chExt cx="576063" cy="364306"/>
          </a:xfrm>
        </p:grpSpPr>
        <p:sp>
          <p:nvSpPr>
            <p:cNvPr id="187" name="Rektangel 1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(36)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8" name="Rak 1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0" name="textruta 18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2" name="Rak 19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4" name="Grupp 193"/>
          <p:cNvGrpSpPr/>
          <p:nvPr/>
        </p:nvGrpSpPr>
        <p:grpSpPr>
          <a:xfrm>
            <a:off x="5918504" y="5131047"/>
            <a:ext cx="576063" cy="364306"/>
            <a:chOff x="1259632" y="4509120"/>
            <a:chExt cx="576063" cy="364306"/>
          </a:xfrm>
        </p:grpSpPr>
        <p:sp>
          <p:nvSpPr>
            <p:cNvPr id="195" name="Rektangel 19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6" name="Rak 19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8" name="textruta 19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9" name="Rak 198"/>
            <p:cNvCxnSpPr>
              <a:stCxn id="19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ruta 16"/>
          <p:cNvSpPr txBox="1"/>
          <p:nvPr/>
        </p:nvSpPr>
        <p:spPr>
          <a:xfrm>
            <a:off x="3606083" y="116632"/>
            <a:ext cx="204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11 – Apr 12-14</a:t>
            </a:r>
            <a:endParaRPr lang="sv-SE" dirty="0"/>
          </a:p>
        </p:txBody>
      </p:sp>
      <p:grpSp>
        <p:nvGrpSpPr>
          <p:cNvPr id="18" name="Grupp 17"/>
          <p:cNvGrpSpPr/>
          <p:nvPr/>
        </p:nvGrpSpPr>
        <p:grpSpPr>
          <a:xfrm>
            <a:off x="4194588" y="2895063"/>
            <a:ext cx="576063" cy="364306"/>
            <a:chOff x="1259632" y="4509120"/>
            <a:chExt cx="576063" cy="364306"/>
          </a:xfrm>
        </p:grpSpPr>
        <p:sp>
          <p:nvSpPr>
            <p:cNvPr id="19" name="Rektangel 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Rak 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ruta 2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3" name="Rak 22"/>
            <p:cNvCxnSpPr>
              <a:stCxn id="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upp 25"/>
          <p:cNvGrpSpPr/>
          <p:nvPr/>
        </p:nvGrpSpPr>
        <p:grpSpPr>
          <a:xfrm>
            <a:off x="5416179" y="5473107"/>
            <a:ext cx="576063" cy="364306"/>
            <a:chOff x="1259632" y="4509120"/>
            <a:chExt cx="576063" cy="364306"/>
          </a:xfrm>
        </p:grpSpPr>
        <p:sp>
          <p:nvSpPr>
            <p:cNvPr id="27" name="Rektangel 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Rak 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ruta 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1" name="Rak 30"/>
            <p:cNvCxnSpPr>
              <a:stCxn id="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upp 33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35" name="Rektangel 3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" name="Rak 3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ruta 3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9" name="Rak 38"/>
            <p:cNvCxnSpPr>
              <a:stCxn id="3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upp 41"/>
          <p:cNvGrpSpPr/>
          <p:nvPr/>
        </p:nvGrpSpPr>
        <p:grpSpPr>
          <a:xfrm>
            <a:off x="8354552" y="1285151"/>
            <a:ext cx="576063" cy="364306"/>
            <a:chOff x="1259632" y="4509120"/>
            <a:chExt cx="576063" cy="364306"/>
          </a:xfrm>
        </p:grpSpPr>
        <p:sp>
          <p:nvSpPr>
            <p:cNvPr id="43" name="Rektangel 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4" name="Rak 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ruta 4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7" name="Rak 46"/>
            <p:cNvCxnSpPr>
              <a:stCxn id="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upp 49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1" name="Rektangel 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" name="Rak 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ruta 5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5" name="Rak 5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upp 56"/>
          <p:cNvGrpSpPr/>
          <p:nvPr/>
        </p:nvGrpSpPr>
        <p:grpSpPr>
          <a:xfrm>
            <a:off x="4854443" y="2189868"/>
            <a:ext cx="576063" cy="364306"/>
            <a:chOff x="1259632" y="4509120"/>
            <a:chExt cx="576063" cy="364306"/>
          </a:xfrm>
        </p:grpSpPr>
        <p:sp>
          <p:nvSpPr>
            <p:cNvPr id="58" name="Rektangel 5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9" name="Rak 5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Rak 5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ruta 6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2" name="Rak 6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Rak 6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Grupp 63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5" name="Rektangel 6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6" name="Rak 6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Rak 6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ruta 6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9" name="Rak 6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Rak 6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Grupp 70"/>
          <p:cNvGrpSpPr/>
          <p:nvPr/>
        </p:nvGrpSpPr>
        <p:grpSpPr>
          <a:xfrm>
            <a:off x="4042940" y="4270629"/>
            <a:ext cx="576063" cy="364306"/>
            <a:chOff x="1259632" y="4509120"/>
            <a:chExt cx="576063" cy="364306"/>
          </a:xfrm>
        </p:grpSpPr>
        <p:sp>
          <p:nvSpPr>
            <p:cNvPr id="72" name="Rektangel 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3" name="Rak 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Rak 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textruta 7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6" name="Rak 75"/>
            <p:cNvCxnSpPr>
              <a:stCxn id="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9" name="Grupp 78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0" name="Rektangel 7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1" name="Rak 8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Rak 8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ruta 8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4" name="Rak 83"/>
            <p:cNvCxnSpPr>
              <a:stCxn id="8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Grupp 86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8" name="Rektangel 8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9" name="Rak 8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ruta 9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2" name="Rak 91"/>
            <p:cNvCxnSpPr>
              <a:stCxn id="8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Grupp 94"/>
          <p:cNvGrpSpPr/>
          <p:nvPr/>
        </p:nvGrpSpPr>
        <p:grpSpPr>
          <a:xfrm>
            <a:off x="4644008" y="3933056"/>
            <a:ext cx="576063" cy="364306"/>
            <a:chOff x="1259632" y="4509120"/>
            <a:chExt cx="576063" cy="364306"/>
          </a:xfrm>
        </p:grpSpPr>
        <p:sp>
          <p:nvSpPr>
            <p:cNvPr id="96" name="Rektangel 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7" name="Rak 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ruta 9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0" name="Rak 99"/>
            <p:cNvCxnSpPr>
              <a:stCxn id="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3" name="Grupp 102"/>
          <p:cNvGrpSpPr/>
          <p:nvPr/>
        </p:nvGrpSpPr>
        <p:grpSpPr>
          <a:xfrm>
            <a:off x="4860033" y="4293096"/>
            <a:ext cx="576063" cy="364306"/>
            <a:chOff x="1259632" y="4509120"/>
            <a:chExt cx="576063" cy="364306"/>
          </a:xfrm>
        </p:grpSpPr>
        <p:sp>
          <p:nvSpPr>
            <p:cNvPr id="104" name="Rektangel 1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5" name="Rak 1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Rak 1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textruta 10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8" name="Rak 107"/>
            <p:cNvCxnSpPr>
              <a:stCxn id="10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Grupp 110"/>
          <p:cNvGrpSpPr/>
          <p:nvPr/>
        </p:nvGrpSpPr>
        <p:grpSpPr>
          <a:xfrm>
            <a:off x="5916863" y="5124235"/>
            <a:ext cx="576063" cy="364306"/>
            <a:chOff x="1259632" y="4509120"/>
            <a:chExt cx="576063" cy="364306"/>
          </a:xfrm>
        </p:grpSpPr>
        <p:sp>
          <p:nvSpPr>
            <p:cNvPr id="112" name="Rektangel 1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3" name="Rak 1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textruta 1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6" name="Rak 115"/>
            <p:cNvCxnSpPr>
              <a:stCxn id="1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9" name="Grupp 118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20" name="Ellips 11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1" name="Rak 12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Grupp 128"/>
          <p:cNvGrpSpPr/>
          <p:nvPr/>
        </p:nvGrpSpPr>
        <p:grpSpPr>
          <a:xfrm>
            <a:off x="4499454" y="2504124"/>
            <a:ext cx="576063" cy="364306"/>
            <a:chOff x="1259632" y="4509120"/>
            <a:chExt cx="576063" cy="364306"/>
          </a:xfrm>
        </p:grpSpPr>
        <p:sp>
          <p:nvSpPr>
            <p:cNvPr id="130" name="Rektangel 12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1" name="Rak 13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textruta 13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34" name="Rak 133"/>
            <p:cNvCxnSpPr>
              <a:stCxn id="13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7" name="Grupp 136"/>
          <p:cNvGrpSpPr/>
          <p:nvPr/>
        </p:nvGrpSpPr>
        <p:grpSpPr>
          <a:xfrm>
            <a:off x="1609733" y="1538264"/>
            <a:ext cx="576063" cy="364306"/>
            <a:chOff x="1259632" y="4509120"/>
            <a:chExt cx="576063" cy="364306"/>
          </a:xfrm>
        </p:grpSpPr>
        <p:sp>
          <p:nvSpPr>
            <p:cNvPr id="138" name="Rektangel 1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9" name="Rak 1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" name="textruta 14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42" name="Rak 14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4" name="Höger 143"/>
          <p:cNvSpPr/>
          <p:nvPr/>
        </p:nvSpPr>
        <p:spPr>
          <a:xfrm rot="7294384">
            <a:off x="7037957" y="6164432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5" name="Höger 144"/>
          <p:cNvSpPr/>
          <p:nvPr/>
        </p:nvSpPr>
        <p:spPr>
          <a:xfrm rot="3983358">
            <a:off x="7453215" y="617804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1" name="Explosion 1 150"/>
          <p:cNvSpPr/>
          <p:nvPr/>
        </p:nvSpPr>
        <p:spPr>
          <a:xfrm>
            <a:off x="8246540" y="240826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2" name="Explosion 1 151"/>
          <p:cNvSpPr/>
          <p:nvPr/>
        </p:nvSpPr>
        <p:spPr>
          <a:xfrm>
            <a:off x="6686038" y="384724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3" name="Explosion 1 152"/>
          <p:cNvSpPr/>
          <p:nvPr/>
        </p:nvSpPr>
        <p:spPr>
          <a:xfrm>
            <a:off x="6470014" y="384724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4" name="Explosion 1 153"/>
          <p:cNvSpPr/>
          <p:nvPr/>
        </p:nvSpPr>
        <p:spPr>
          <a:xfrm>
            <a:off x="8138528" y="219395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5" name="Explosion 1 154"/>
          <p:cNvSpPr/>
          <p:nvPr/>
        </p:nvSpPr>
        <p:spPr>
          <a:xfrm>
            <a:off x="8370525" y="219224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7" name="Höger 156"/>
          <p:cNvSpPr/>
          <p:nvPr/>
        </p:nvSpPr>
        <p:spPr>
          <a:xfrm rot="1762531">
            <a:off x="7950977" y="199011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73" name="Grupp 172"/>
          <p:cNvGrpSpPr/>
          <p:nvPr/>
        </p:nvGrpSpPr>
        <p:grpSpPr>
          <a:xfrm rot="4148855">
            <a:off x="5563302" y="4848779"/>
            <a:ext cx="258364" cy="296646"/>
            <a:chOff x="3448687" y="2596601"/>
            <a:chExt cx="374222" cy="296646"/>
          </a:xfrm>
        </p:grpSpPr>
        <p:sp>
          <p:nvSpPr>
            <p:cNvPr id="174" name="Ellips 17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5" name="Rak 17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3" name="Höger 182"/>
          <p:cNvSpPr/>
          <p:nvPr/>
        </p:nvSpPr>
        <p:spPr>
          <a:xfrm rot="7321736">
            <a:off x="8338376" y="177612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6" name="textruta 145"/>
          <p:cNvSpPr txBox="1"/>
          <p:nvPr/>
        </p:nvSpPr>
        <p:spPr>
          <a:xfrm>
            <a:off x="395536" y="2780928"/>
            <a:ext cx="8589467" cy="107721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sz="3200" dirty="0" smtClean="0"/>
              <a:t>The game is </a:t>
            </a:r>
            <a:r>
              <a:rPr lang="sv-SE" sz="3200" dirty="0" err="1" smtClean="0"/>
              <a:t>paused</a:t>
            </a:r>
            <a:r>
              <a:rPr lang="sv-SE" sz="3200" dirty="0" smtClean="0"/>
              <a:t> at the </a:t>
            </a:r>
            <a:r>
              <a:rPr lang="sv-SE" sz="3200" dirty="0" err="1" smtClean="0"/>
              <a:t>French</a:t>
            </a:r>
            <a:r>
              <a:rPr lang="sv-SE" sz="3200" dirty="0" smtClean="0"/>
              <a:t> </a:t>
            </a:r>
            <a:r>
              <a:rPr lang="sv-SE" sz="3200" dirty="0" err="1" smtClean="0"/>
              <a:t>supply</a:t>
            </a:r>
            <a:r>
              <a:rPr lang="sv-SE" sz="3200" dirty="0" smtClean="0"/>
              <a:t> segment.</a:t>
            </a:r>
          </a:p>
          <a:p>
            <a:r>
              <a:rPr lang="sv-SE" sz="3200" dirty="0" smtClean="0"/>
              <a:t>And </a:t>
            </a:r>
            <a:r>
              <a:rPr lang="sv-SE" sz="3200" dirty="0" err="1" smtClean="0"/>
              <a:t>their</a:t>
            </a:r>
            <a:r>
              <a:rPr lang="sv-SE" sz="3200" dirty="0" smtClean="0"/>
              <a:t> coming </a:t>
            </a:r>
            <a:r>
              <a:rPr lang="sv-SE" sz="3200" dirty="0" err="1" smtClean="0"/>
              <a:t>counter</a:t>
            </a:r>
            <a:r>
              <a:rPr lang="sv-SE" sz="3200" dirty="0" smtClean="0"/>
              <a:t> </a:t>
            </a:r>
            <a:r>
              <a:rPr lang="sv-SE" sz="3200" smtClean="0"/>
              <a:t>attacks at Isabelle</a:t>
            </a:r>
            <a:endParaRPr lang="sv-SE" sz="3200" dirty="0"/>
          </a:p>
        </p:txBody>
      </p:sp>
      <p:grpSp>
        <p:nvGrpSpPr>
          <p:cNvPr id="184" name="Grupp 183"/>
          <p:cNvGrpSpPr/>
          <p:nvPr/>
        </p:nvGrpSpPr>
        <p:grpSpPr>
          <a:xfrm>
            <a:off x="4380172" y="4155930"/>
            <a:ext cx="576063" cy="364306"/>
            <a:chOff x="1259632" y="4509120"/>
            <a:chExt cx="576063" cy="364306"/>
          </a:xfrm>
        </p:grpSpPr>
        <p:sp>
          <p:nvSpPr>
            <p:cNvPr id="185" name="Rektangel 18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1" name="Rak 19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3" name="textruta 20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05" name="Rak 20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7" name="Grupp 206"/>
          <p:cNvGrpSpPr/>
          <p:nvPr/>
        </p:nvGrpSpPr>
        <p:grpSpPr>
          <a:xfrm>
            <a:off x="4654388" y="3932208"/>
            <a:ext cx="576063" cy="364306"/>
            <a:chOff x="1259632" y="4509120"/>
            <a:chExt cx="576063" cy="364306"/>
          </a:xfrm>
        </p:grpSpPr>
        <p:sp>
          <p:nvSpPr>
            <p:cNvPr id="208" name="Rektangel 20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9" name="Rak 20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1" name="textruta 21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12" name="Rak 211"/>
            <p:cNvCxnSpPr>
              <a:stCxn id="20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50233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6 1.11111E-6 L -0.04358 0.06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1" y="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-0.00677 -0.01713 " pathEditMode="relative" ptsTypes="AA">
                                      <p:cBhvr>
                                        <p:cTn id="22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3.7037E-7 L -0.04515 -0.09121 " pathEditMode="relative" ptsTypes="AA">
                                      <p:cBhvr>
                                        <p:cTn id="26" dur="2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2.59259E-6 L -0.00712 0.04051 " pathEditMode="relative" ptsTypes="AA">
                                      <p:cBhvr>
                                        <p:cTn id="28" dur="2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6 -3.7037E-6 L 0.0651 0.05186 " pathEditMode="relative" ptsTypes="AA">
                                      <p:cBhvr>
                                        <p:cTn id="36" dur="2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2639 -0.06991 " pathEditMode="relative" ptsTypes="AA">
                                      <p:cBhvr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0.38055 -0.3662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28" y="-1831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358 0.06296 L -0.04167 0.10254 " pathEditMode="relative" ptsTypes="AA">
                                      <p:cBhvr>
                                        <p:cTn id="5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" grpId="0" animBg="1"/>
      <p:bldP spid="152" grpId="0" animBg="1"/>
      <p:bldP spid="153" grpId="0" animBg="1"/>
      <p:bldP spid="154" grpId="0" animBg="1"/>
      <p:bldP spid="155" grpId="0" animBg="1"/>
      <p:bldP spid="157" grpId="0" animBg="1"/>
      <p:bldP spid="183" grpId="0" animBg="1"/>
      <p:bldP spid="146" grpId="0" animBg="1"/>
    </p:bld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1424</TotalTime>
  <Words>498</Words>
  <Application>Microsoft Office PowerPoint</Application>
  <PresentationFormat>Bildspel på skärmen (4:3)</PresentationFormat>
  <Paragraphs>343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Bildrubriker</vt:lpstr>
      </vt:variant>
      <vt:variant>
        <vt:i4>12</vt:i4>
      </vt:variant>
    </vt:vector>
  </HeadingPairs>
  <TitlesOfParts>
    <vt:vector size="13" baseType="lpstr">
      <vt:lpstr>Office-tema</vt:lpstr>
      <vt:lpstr>Dien Bien Phu The last gamble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Dien Bien Phu The last gamble</dc:title>
  <dc:creator>Mats Edén</dc:creator>
  <cp:lastModifiedBy>Mats Edén</cp:lastModifiedBy>
  <cp:revision>114</cp:revision>
  <dcterms:created xsi:type="dcterms:W3CDTF">2015-04-18T18:08:03Z</dcterms:created>
  <dcterms:modified xsi:type="dcterms:W3CDTF">2015-04-19T18:13:44Z</dcterms:modified>
</cp:coreProperties>
</file>